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94" r:id="rId4"/>
    <p:sldId id="269" r:id="rId5"/>
    <p:sldId id="309" r:id="rId6"/>
    <p:sldId id="274" r:id="rId7"/>
    <p:sldId id="296" r:id="rId8"/>
    <p:sldId id="297" r:id="rId9"/>
    <p:sldId id="298" r:id="rId10"/>
    <p:sldId id="306" r:id="rId11"/>
    <p:sldId id="283" r:id="rId12"/>
    <p:sldId id="284" r:id="rId13"/>
    <p:sldId id="285" r:id="rId14"/>
    <p:sldId id="286" r:id="rId15"/>
    <p:sldId id="308" r:id="rId16"/>
    <p:sldId id="304" r:id="rId17"/>
    <p:sldId id="300" r:id="rId18"/>
    <p:sldId id="299" r:id="rId19"/>
    <p:sldId id="295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B9E80-7CF1-4C0C-83F8-8AD8CA3C1F5D}" v="93" dt="2024-11-11T04:16:34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Andres Chacin Ruiz" userId="ccacac63-8927-4629-997d-ccf14e25367f" providerId="ADAL" clId="{A729DA76-D724-4A8D-B340-C6AC8DC2CF53}"/>
    <pc:docChg chg="undo custSel modSld">
      <pc:chgData name="Eduardo Andres Chacin Ruiz" userId="ccacac63-8927-4629-997d-ccf14e25367f" providerId="ADAL" clId="{A729DA76-D724-4A8D-B340-C6AC8DC2CF53}" dt="2024-05-23T02:06:55.770" v="184"/>
      <pc:docMkLst>
        <pc:docMk/>
      </pc:docMkLst>
      <pc:sldChg chg="addSp delSp modSp mod">
        <pc:chgData name="Eduardo Andres Chacin Ruiz" userId="ccacac63-8927-4629-997d-ccf14e25367f" providerId="ADAL" clId="{A729DA76-D724-4A8D-B340-C6AC8DC2CF53}" dt="2024-05-22T23:45:22.712" v="58" actId="1035"/>
        <pc:sldMkLst>
          <pc:docMk/>
          <pc:sldMk cId="2185882545" sldId="256"/>
        </pc:sldMkLst>
        <pc:picChg chg="add del mod">
          <ac:chgData name="Eduardo Andres Chacin Ruiz" userId="ccacac63-8927-4629-997d-ccf14e25367f" providerId="ADAL" clId="{A729DA76-D724-4A8D-B340-C6AC8DC2CF53}" dt="2024-05-22T23:45:16.842" v="55" actId="21"/>
          <ac:picMkLst>
            <pc:docMk/>
            <pc:sldMk cId="2185882545" sldId="256"/>
            <ac:picMk id="3" creationId="{47744E05-B847-4F31-1EB3-9A7A81DB34CE}"/>
          </ac:picMkLst>
        </pc:picChg>
        <pc:picChg chg="add mod">
          <ac:chgData name="Eduardo Andres Chacin Ruiz" userId="ccacac63-8927-4629-997d-ccf14e25367f" providerId="ADAL" clId="{A729DA76-D724-4A8D-B340-C6AC8DC2CF53}" dt="2024-05-22T23:45:22.712" v="58" actId="1035"/>
          <ac:picMkLst>
            <pc:docMk/>
            <pc:sldMk cId="2185882545" sldId="256"/>
            <ac:picMk id="4" creationId="{47744E05-B847-4F31-1EB3-9A7A81DB34CE}"/>
          </ac:picMkLst>
        </pc:picChg>
        <pc:picChg chg="del">
          <ac:chgData name="Eduardo Andres Chacin Ruiz" userId="ccacac63-8927-4629-997d-ccf14e25367f" providerId="ADAL" clId="{A729DA76-D724-4A8D-B340-C6AC8DC2CF53}" dt="2024-05-22T23:45:18.931" v="56" actId="478"/>
          <ac:picMkLst>
            <pc:docMk/>
            <pc:sldMk cId="2185882545" sldId="256"/>
            <ac:picMk id="18" creationId="{6E399FD8-2C20-BD36-BF9E-BE25E67FE54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35:09.106" v="102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A729DA76-D724-4A8D-B340-C6AC8DC2CF53}" dt="2024-05-23T00:35:06.887" v="100" actId="21"/>
          <ac:picMkLst>
            <pc:docMk/>
            <pc:sldMk cId="3255896430" sldId="257"/>
            <ac:picMk id="3" creationId="{A2FDB6E0-2835-9BBB-542D-2761BF83A0BD}"/>
          </ac:picMkLst>
        </pc:picChg>
        <pc:picChg chg="add mod">
          <ac:chgData name="Eduardo Andres Chacin Ruiz" userId="ccacac63-8927-4629-997d-ccf14e25367f" providerId="ADAL" clId="{A729DA76-D724-4A8D-B340-C6AC8DC2CF53}" dt="2024-05-23T00:35:09.106" v="102"/>
          <ac:picMkLst>
            <pc:docMk/>
            <pc:sldMk cId="3255896430" sldId="257"/>
            <ac:picMk id="4" creationId="{A2FDB6E0-2835-9BBB-542D-2761BF83A0BD}"/>
          </ac:picMkLst>
        </pc:picChg>
        <pc:picChg chg="del">
          <ac:chgData name="Eduardo Andres Chacin Ruiz" userId="ccacac63-8927-4629-997d-ccf14e25367f" providerId="ADAL" clId="{A729DA76-D724-4A8D-B340-C6AC8DC2CF53}" dt="2024-05-23T00:35:08.103" v="101" actId="478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6:53.286" v="137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A729DA76-D724-4A8D-B340-C6AC8DC2CF53}" dt="2024-05-23T01:47:45.757" v="112" actId="21"/>
          <ac:picMkLst>
            <pc:docMk/>
            <pc:sldMk cId="3042743239" sldId="260"/>
            <ac:picMk id="3" creationId="{F4F5A67C-44F8-F632-5598-3680CA2435B5}"/>
          </ac:picMkLst>
        </pc:picChg>
        <pc:picChg chg="del">
          <ac:chgData name="Eduardo Andres Chacin Ruiz" userId="ccacac63-8927-4629-997d-ccf14e25367f" providerId="ADAL" clId="{A729DA76-D724-4A8D-B340-C6AC8DC2CF53}" dt="2024-05-23T01:47:47.042" v="113" actId="478"/>
          <ac:picMkLst>
            <pc:docMk/>
            <pc:sldMk cId="3042743239" sldId="260"/>
            <ac:picMk id="4" creationId="{DA0C8A41-D7A8-A21A-8C1B-263DCD2823C3}"/>
          </ac:picMkLst>
        </pc:picChg>
        <pc:picChg chg="add del mod">
          <ac:chgData name="Eduardo Andres Chacin Ruiz" userId="ccacac63-8927-4629-997d-ccf14e25367f" providerId="ADAL" clId="{A729DA76-D724-4A8D-B340-C6AC8DC2CF53}" dt="2024-05-23T01:56:52.509" v="136" actId="478"/>
          <ac:picMkLst>
            <pc:docMk/>
            <pc:sldMk cId="3042743239" sldId="260"/>
            <ac:picMk id="5" creationId="{F4F5A67C-44F8-F632-5598-3680CA2435B5}"/>
          </ac:picMkLst>
        </pc:picChg>
        <pc:picChg chg="add del mod">
          <ac:chgData name="Eduardo Andres Chacin Ruiz" userId="ccacac63-8927-4629-997d-ccf14e25367f" providerId="ADAL" clId="{A729DA76-D724-4A8D-B340-C6AC8DC2CF53}" dt="2024-05-23T01:56:42.406" v="132" actId="21"/>
          <ac:picMkLst>
            <pc:docMk/>
            <pc:sldMk cId="3042743239" sldId="260"/>
            <ac:picMk id="10" creationId="{A9CE8684-576F-5984-9782-04292430E3E6}"/>
          </ac:picMkLst>
        </pc:picChg>
        <pc:picChg chg="add del mod">
          <ac:chgData name="Eduardo Andres Chacin Ruiz" userId="ccacac63-8927-4629-997d-ccf14e25367f" providerId="ADAL" clId="{A729DA76-D724-4A8D-B340-C6AC8DC2CF53}" dt="2024-05-23T01:56:50.707" v="135" actId="21"/>
          <ac:picMkLst>
            <pc:docMk/>
            <pc:sldMk cId="3042743239" sldId="260"/>
            <ac:picMk id="11" creationId="{A9CE8684-576F-5984-9782-04292430E3E6}"/>
          </ac:picMkLst>
        </pc:picChg>
        <pc:picChg chg="add mod">
          <ac:chgData name="Eduardo Andres Chacin Ruiz" userId="ccacac63-8927-4629-997d-ccf14e25367f" providerId="ADAL" clId="{A729DA76-D724-4A8D-B340-C6AC8DC2CF53}" dt="2024-05-23T01:56:53.286" v="137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7:02.660" v="144"/>
        <pc:sldMkLst>
          <pc:docMk/>
          <pc:sldMk cId="592627289" sldId="261"/>
        </pc:sldMkLst>
        <pc:picChg chg="del">
          <ac:chgData name="Eduardo Andres Chacin Ruiz" userId="ccacac63-8927-4629-997d-ccf14e25367f" providerId="ADAL" clId="{A729DA76-D724-4A8D-B340-C6AC8DC2CF53}" dt="2024-05-23T01:51:08.237" v="126" actId="478"/>
          <ac:picMkLst>
            <pc:docMk/>
            <pc:sldMk cId="592627289" sldId="261"/>
            <ac:picMk id="3" creationId="{46911ABD-1146-8438-9B59-24CC409A6950}"/>
          </ac:picMkLst>
        </pc:picChg>
        <pc:picChg chg="add del mod modCrop">
          <ac:chgData name="Eduardo Andres Chacin Ruiz" userId="ccacac63-8927-4629-997d-ccf14e25367f" providerId="ADAL" clId="{A729DA76-D724-4A8D-B340-C6AC8DC2CF53}" dt="2024-05-23T01:51:06.536" v="125" actId="21"/>
          <ac:picMkLst>
            <pc:docMk/>
            <pc:sldMk cId="592627289" sldId="261"/>
            <ac:picMk id="4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1.807" v="143" actId="478"/>
          <ac:picMkLst>
            <pc:docMk/>
            <pc:sldMk cId="592627289" sldId="261"/>
            <ac:picMk id="5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0.675" v="142" actId="21"/>
          <ac:picMkLst>
            <pc:docMk/>
            <pc:sldMk cId="592627289" sldId="261"/>
            <ac:picMk id="10" creationId="{AE92D49B-A772-79CA-93A9-D60C1F4355D9}"/>
          </ac:picMkLst>
        </pc:picChg>
        <pc:picChg chg="add mod">
          <ac:chgData name="Eduardo Andres Chacin Ruiz" userId="ccacac63-8927-4629-997d-ccf14e25367f" providerId="ADAL" clId="{A729DA76-D724-4A8D-B340-C6AC8DC2CF53}" dt="2024-05-23T01:57:02.660" v="144"/>
          <ac:picMkLst>
            <pc:docMk/>
            <pc:sldMk cId="592627289" sldId="261"/>
            <ac:picMk id="11" creationId="{AE92D49B-A772-79CA-93A9-D60C1F4355D9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1:25.229" v="168"/>
        <pc:sldMkLst>
          <pc:docMk/>
          <pc:sldMk cId="1915597717" sldId="262"/>
        </pc:sldMkLst>
        <pc:picChg chg="add del mod">
          <ac:chgData name="Eduardo Andres Chacin Ruiz" userId="ccacac63-8927-4629-997d-ccf14e25367f" providerId="ADAL" clId="{A729DA76-D724-4A8D-B340-C6AC8DC2CF53}" dt="2024-05-23T01:58:36.038" v="152" actId="21"/>
          <ac:picMkLst>
            <pc:docMk/>
            <pc:sldMk cId="1915597717" sldId="262"/>
            <ac:picMk id="3" creationId="{4D6AE91F-2AA9-D618-CBA9-2E23F764BF0E}"/>
          </ac:picMkLst>
        </pc:picChg>
        <pc:picChg chg="add del mod">
          <ac:chgData name="Eduardo Andres Chacin Ruiz" userId="ccacac63-8927-4629-997d-ccf14e25367f" providerId="ADAL" clId="{A729DA76-D724-4A8D-B340-C6AC8DC2CF53}" dt="2024-05-23T02:01:23.357" v="166" actId="21"/>
          <ac:picMkLst>
            <pc:docMk/>
            <pc:sldMk cId="1915597717" sldId="262"/>
            <ac:picMk id="3" creationId="{E1173993-071E-6C3E-3601-F084615EC6AF}"/>
          </ac:picMkLst>
        </pc:picChg>
        <pc:picChg chg="add del mod">
          <ac:chgData name="Eduardo Andres Chacin Ruiz" userId="ccacac63-8927-4629-997d-ccf14e25367f" providerId="ADAL" clId="{A729DA76-D724-4A8D-B340-C6AC8DC2CF53}" dt="2024-05-23T02:01:24.425" v="167" actId="478"/>
          <ac:picMkLst>
            <pc:docMk/>
            <pc:sldMk cId="1915597717" sldId="262"/>
            <ac:picMk id="4" creationId="{4D6AE91F-2AA9-D618-CBA9-2E23F764BF0E}"/>
          </ac:picMkLst>
        </pc:picChg>
        <pc:picChg chg="add mod">
          <ac:chgData name="Eduardo Andres Chacin Ruiz" userId="ccacac63-8927-4629-997d-ccf14e25367f" providerId="ADAL" clId="{A729DA76-D724-4A8D-B340-C6AC8DC2CF53}" dt="2024-05-23T02:01:25.229" v="168"/>
          <ac:picMkLst>
            <pc:docMk/>
            <pc:sldMk cId="1915597717" sldId="262"/>
            <ac:picMk id="5" creationId="{E1173993-071E-6C3E-3601-F084615EC6AF}"/>
          </ac:picMkLst>
        </pc:picChg>
        <pc:picChg chg="del">
          <ac:chgData name="Eduardo Andres Chacin Ruiz" userId="ccacac63-8927-4629-997d-ccf14e25367f" providerId="ADAL" clId="{A729DA76-D724-4A8D-B340-C6AC8DC2CF53}" dt="2024-05-23T01:58:37.021" v="153" actId="478"/>
          <ac:picMkLst>
            <pc:docMk/>
            <pc:sldMk cId="1915597717" sldId="262"/>
            <ac:picMk id="9" creationId="{F4B1C5B9-EF90-A5A1-4BBA-69C05E1A76E5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6:55.770" v="184"/>
        <pc:sldMkLst>
          <pc:docMk/>
          <pc:sldMk cId="906436165" sldId="263"/>
        </pc:sldMkLst>
        <pc:picChg chg="add del mod">
          <ac:chgData name="Eduardo Andres Chacin Ruiz" userId="ccacac63-8927-4629-997d-ccf14e25367f" providerId="ADAL" clId="{A729DA76-D724-4A8D-B340-C6AC8DC2CF53}" dt="2024-05-23T02:04:57.917" v="175" actId="21"/>
          <ac:picMkLst>
            <pc:docMk/>
            <pc:sldMk cId="906436165" sldId="263"/>
            <ac:picMk id="3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4.980" v="183" actId="478"/>
          <ac:picMkLst>
            <pc:docMk/>
            <pc:sldMk cId="906436165" sldId="263"/>
            <ac:picMk id="4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3.882" v="182" actId="21"/>
          <ac:picMkLst>
            <pc:docMk/>
            <pc:sldMk cId="906436165" sldId="263"/>
            <ac:picMk id="9" creationId="{FDA6BB95-CA15-9AFC-3FD8-DB6558C063A0}"/>
          </ac:picMkLst>
        </pc:picChg>
        <pc:picChg chg="del">
          <ac:chgData name="Eduardo Andres Chacin Ruiz" userId="ccacac63-8927-4629-997d-ccf14e25367f" providerId="ADAL" clId="{A729DA76-D724-4A8D-B340-C6AC8DC2CF53}" dt="2024-05-23T02:04:58.953" v="176" actId="478"/>
          <ac:picMkLst>
            <pc:docMk/>
            <pc:sldMk cId="906436165" sldId="263"/>
            <ac:picMk id="10" creationId="{2B1A3E92-1489-7334-00B6-A853ECAFF01C}"/>
          </ac:picMkLst>
        </pc:picChg>
        <pc:picChg chg="add mod">
          <ac:chgData name="Eduardo Andres Chacin Ruiz" userId="ccacac63-8927-4629-997d-ccf14e25367f" providerId="ADAL" clId="{A729DA76-D724-4A8D-B340-C6AC8DC2CF53}" dt="2024-05-23T02:06:55.770" v="184"/>
          <ac:picMkLst>
            <pc:docMk/>
            <pc:sldMk cId="906436165" sldId="263"/>
            <ac:picMk id="11" creationId="{FDA6BB95-CA15-9AFC-3FD8-DB6558C063A0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03:32.022" v="68"/>
        <pc:sldMkLst>
          <pc:docMk/>
          <pc:sldMk cId="368732525" sldId="270"/>
        </pc:sldMkLst>
        <pc:picChg chg="add del mod modCrop">
          <ac:chgData name="Eduardo Andres Chacin Ruiz" userId="ccacac63-8927-4629-997d-ccf14e25367f" providerId="ADAL" clId="{A729DA76-D724-4A8D-B340-C6AC8DC2CF53}" dt="2024-05-23T00:03:29.657" v="66" actId="21"/>
          <ac:picMkLst>
            <pc:docMk/>
            <pc:sldMk cId="368732525" sldId="270"/>
            <ac:picMk id="3" creationId="{A0496DE1-5890-AF45-825C-A0B28228697F}"/>
          </ac:picMkLst>
        </pc:picChg>
        <pc:picChg chg="del">
          <ac:chgData name="Eduardo Andres Chacin Ruiz" userId="ccacac63-8927-4629-997d-ccf14e25367f" providerId="ADAL" clId="{A729DA76-D724-4A8D-B340-C6AC8DC2CF53}" dt="2024-05-23T00:03:31.175" v="67" actId="478"/>
          <ac:picMkLst>
            <pc:docMk/>
            <pc:sldMk cId="368732525" sldId="270"/>
            <ac:picMk id="6" creationId="{C7778EC6-EEB8-11AD-34C5-9FF1421E0C8D}"/>
          </ac:picMkLst>
        </pc:picChg>
        <pc:picChg chg="add mod">
          <ac:chgData name="Eduardo Andres Chacin Ruiz" userId="ccacac63-8927-4629-997d-ccf14e25367f" providerId="ADAL" clId="{A729DA76-D724-4A8D-B340-C6AC8DC2CF53}" dt="2024-05-23T00:03:32.022" v="68"/>
          <ac:picMkLst>
            <pc:docMk/>
            <pc:sldMk cId="368732525" sldId="270"/>
            <ac:picMk id="7" creationId="{A0496DE1-5890-AF45-825C-A0B28228697F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23:24.153" v="90"/>
        <pc:sldMkLst>
          <pc:docMk/>
          <pc:sldMk cId="112023300" sldId="274"/>
        </pc:sldMkLst>
        <pc:picChg chg="add del mod modCrop">
          <ac:chgData name="Eduardo Andres Chacin Ruiz" userId="ccacac63-8927-4629-997d-ccf14e25367f" providerId="ADAL" clId="{A729DA76-D724-4A8D-B340-C6AC8DC2CF53}" dt="2024-05-23T00:23:11.150" v="78" actId="21"/>
          <ac:picMkLst>
            <pc:docMk/>
            <pc:sldMk cId="112023300" sldId="274"/>
            <ac:picMk id="3" creationId="{A2FC91EC-8770-302A-CC22-08ACD8D26029}"/>
          </ac:picMkLst>
        </pc:picChg>
        <pc:picChg chg="add del mod">
          <ac:chgData name="Eduardo Andres Chacin Ruiz" userId="ccacac63-8927-4629-997d-ccf14e25367f" providerId="ADAL" clId="{A729DA76-D724-4A8D-B340-C6AC8DC2CF53}" dt="2024-05-23T00:23:21.013" v="88" actId="21"/>
          <ac:picMkLst>
            <pc:docMk/>
            <pc:sldMk cId="112023300" sldId="274"/>
            <ac:picMk id="4" creationId="{A2FC91EC-8770-302A-CC22-08ACD8D26029}"/>
          </ac:picMkLst>
        </pc:picChg>
        <pc:picChg chg="add mod">
          <ac:chgData name="Eduardo Andres Chacin Ruiz" userId="ccacac63-8927-4629-997d-ccf14e25367f" providerId="ADAL" clId="{A729DA76-D724-4A8D-B340-C6AC8DC2CF53}" dt="2024-05-23T00:23:24.153" v="90"/>
          <ac:picMkLst>
            <pc:docMk/>
            <pc:sldMk cId="112023300" sldId="274"/>
            <ac:picMk id="5" creationId="{A2FC91EC-8770-302A-CC22-08ACD8D26029}"/>
          </ac:picMkLst>
        </pc:picChg>
        <pc:picChg chg="del">
          <ac:chgData name="Eduardo Andres Chacin Ruiz" userId="ccacac63-8927-4629-997d-ccf14e25367f" providerId="ADAL" clId="{A729DA76-D724-4A8D-B340-C6AC8DC2CF53}" dt="2024-05-23T00:23:23.113" v="89" actId="478"/>
          <ac:picMkLst>
            <pc:docMk/>
            <pc:sldMk cId="112023300" sldId="274"/>
            <ac:picMk id="9" creationId="{72BC448A-5A3B-A608-B196-92E28748177D}"/>
          </ac:picMkLst>
        </pc:picChg>
      </pc:sldChg>
      <pc:sldChg chg="addSp modSp mod">
        <pc:chgData name="Eduardo Andres Chacin Ruiz" userId="ccacac63-8927-4629-997d-ccf14e25367f" providerId="ADAL" clId="{A729DA76-D724-4A8D-B340-C6AC8DC2CF53}" dt="2024-05-22T23:18:45.347" v="49" actId="14100"/>
        <pc:sldMkLst>
          <pc:docMk/>
          <pc:sldMk cId="4116194073" sldId="276"/>
        </pc:sldMkLst>
        <pc:spChg chg="mod">
          <ac:chgData name="Eduardo Andres Chacin Ruiz" userId="ccacac63-8927-4629-997d-ccf14e25367f" providerId="ADAL" clId="{A729DA76-D724-4A8D-B340-C6AC8DC2CF53}" dt="2024-05-22T23:18:22.115" v="42" actId="1076"/>
          <ac:spMkLst>
            <pc:docMk/>
            <pc:sldMk cId="4116194073" sldId="276"/>
            <ac:spMk id="6" creationId="{1CDB89C6-A127-24D0-D44C-2563A2F981D3}"/>
          </ac:spMkLst>
        </pc:spChg>
        <pc:spChg chg="mod">
          <ac:chgData name="Eduardo Andres Chacin Ruiz" userId="ccacac63-8927-4629-997d-ccf14e25367f" providerId="ADAL" clId="{A729DA76-D724-4A8D-B340-C6AC8DC2CF53}" dt="2024-05-22T23:17:02.325" v="11" actId="20577"/>
          <ac:spMkLst>
            <pc:docMk/>
            <pc:sldMk cId="4116194073" sldId="276"/>
            <ac:spMk id="11" creationId="{1E065F29-8664-7851-0DB4-8C3126228CC0}"/>
          </ac:spMkLst>
        </pc:spChg>
        <pc:spChg chg="add mod">
          <ac:chgData name="Eduardo Andres Chacin Ruiz" userId="ccacac63-8927-4629-997d-ccf14e25367f" providerId="ADAL" clId="{A729DA76-D724-4A8D-B340-C6AC8DC2CF53}" dt="2024-05-22T23:18:38.854" v="47" actId="1076"/>
          <ac:spMkLst>
            <pc:docMk/>
            <pc:sldMk cId="4116194073" sldId="276"/>
            <ac:spMk id="65" creationId="{6C7D3768-412A-212D-6B2D-66D1EAFC9945}"/>
          </ac:spMkLst>
        </pc:spChg>
        <pc:picChg chg="mod">
          <ac:chgData name="Eduardo Andres Chacin Ruiz" userId="ccacac63-8927-4629-997d-ccf14e25367f" providerId="ADAL" clId="{A729DA76-D724-4A8D-B340-C6AC8DC2CF53}" dt="2024-05-22T23:18:04.746" v="34" actId="1076"/>
          <ac:picMkLst>
            <pc:docMk/>
            <pc:sldMk cId="4116194073" sldId="276"/>
            <ac:picMk id="4" creationId="{F1203F82-EB8C-3C82-A173-DB1EDD3081F1}"/>
          </ac:picMkLst>
        </pc:picChg>
        <pc:cxnChg chg="mod">
          <ac:chgData name="Eduardo Andres Chacin Ruiz" userId="ccacac63-8927-4629-997d-ccf14e25367f" providerId="ADAL" clId="{A729DA76-D724-4A8D-B340-C6AC8DC2CF53}" dt="2024-05-22T23:18:21.744" v="41" actId="14100"/>
          <ac:cxnSpMkLst>
            <pc:docMk/>
            <pc:sldMk cId="4116194073" sldId="276"/>
            <ac:cxnSpMk id="52" creationId="{83B40D0D-E974-1898-57EC-35870812AD34}"/>
          </ac:cxnSpMkLst>
        </pc:cxnChg>
        <pc:cxnChg chg="add mod">
          <ac:chgData name="Eduardo Andres Chacin Ruiz" userId="ccacac63-8927-4629-997d-ccf14e25367f" providerId="ADAL" clId="{A729DA76-D724-4A8D-B340-C6AC8DC2CF53}" dt="2024-05-22T23:18:45.347" v="49" actId="14100"/>
          <ac:cxnSpMkLst>
            <pc:docMk/>
            <pc:sldMk cId="4116194073" sldId="276"/>
            <ac:cxnSpMk id="68" creationId="{61DD0853-384B-6715-9177-D0674A68CC87}"/>
          </ac:cxnSpMkLst>
        </pc:cxnChg>
      </pc:sldChg>
    </pc:docChg>
  </pc:docChgLst>
  <pc:docChgLst>
    <pc:chgData name="Eduardo Andres Chacin Ruiz" userId="ccacac63-8927-4629-997d-ccf14e25367f" providerId="ADAL" clId="{64E43C34-893F-4E87-AAEB-E2B009A0FDBD}"/>
    <pc:docChg chg="undo redo custSel addSld delSld modSld sldOrd">
      <pc:chgData name="Eduardo Andres Chacin Ruiz" userId="ccacac63-8927-4629-997d-ccf14e25367f" providerId="ADAL" clId="{64E43C34-893F-4E87-AAEB-E2B009A0FDBD}" dt="2024-06-02T15:30:13.220" v="2368" actId="1037"/>
      <pc:docMkLst>
        <pc:docMk/>
      </pc:docMkLst>
      <pc:sldChg chg="addSp delSp modSp mod">
        <pc:chgData name="Eduardo Andres Chacin Ruiz" userId="ccacac63-8927-4629-997d-ccf14e25367f" providerId="ADAL" clId="{64E43C34-893F-4E87-AAEB-E2B009A0FDBD}" dt="2024-05-31T22:03:33.776" v="1027" actId="167"/>
        <pc:sldMkLst>
          <pc:docMk/>
          <pc:sldMk cId="2185882545" sldId="256"/>
        </pc:sldMkLst>
        <pc:spChg chg="mod">
          <ac:chgData name="Eduardo Andres Chacin Ruiz" userId="ccacac63-8927-4629-997d-ccf14e25367f" providerId="ADAL" clId="{64E43C34-893F-4E87-AAEB-E2B009A0FDBD}" dt="2024-05-31T21:07:19.093" v="890" actId="404"/>
          <ac:spMkLst>
            <pc:docMk/>
            <pc:sldMk cId="2185882545" sldId="256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07:28.282" v="891" actId="1076"/>
          <ac:spMkLst>
            <pc:docMk/>
            <pc:sldMk cId="2185882545" sldId="25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08:31.286" v="913" actId="1076"/>
          <ac:spMkLst>
            <pc:docMk/>
            <pc:sldMk cId="2185882545" sldId="256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9" creationId="{DC288A67-FAFA-0948-C931-3ABD1D988DFD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0" creationId="{D2B519BE-1CE4-1AF4-1749-909D96AC6654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1" creationId="{4BA1BC3B-D63D-6769-19B6-304A2057B23D}"/>
          </ac:spMkLst>
        </pc:spChg>
        <pc:spChg chg="add mod">
          <ac:chgData name="Eduardo Andres Chacin Ruiz" userId="ccacac63-8927-4629-997d-ccf14e25367f" providerId="ADAL" clId="{64E43C34-893F-4E87-AAEB-E2B009A0FDBD}" dt="2024-05-31T21:08:05.877" v="904" actId="1038"/>
          <ac:spMkLst>
            <pc:docMk/>
            <pc:sldMk cId="2185882545" sldId="256"/>
            <ac:spMk id="12" creationId="{7D1199D0-81A7-AA14-78E8-65849A224BE9}"/>
          </ac:spMkLst>
        </pc:spChg>
        <pc:spChg chg="add mod">
          <ac:chgData name="Eduardo Andres Chacin Ruiz" userId="ccacac63-8927-4629-997d-ccf14e25367f" providerId="ADAL" clId="{64E43C34-893F-4E87-AAEB-E2B009A0FDBD}" dt="2024-05-31T21:08:12.371" v="906" actId="20577"/>
          <ac:spMkLst>
            <pc:docMk/>
            <pc:sldMk cId="2185882545" sldId="256"/>
            <ac:spMk id="13" creationId="{1C86593B-0725-2F98-AD24-ABD9DBBA8F8C}"/>
          </ac:spMkLst>
        </pc:spChg>
        <pc:spChg chg="add mod">
          <ac:chgData name="Eduardo Andres Chacin Ruiz" userId="ccacac63-8927-4629-997d-ccf14e25367f" providerId="ADAL" clId="{64E43C34-893F-4E87-AAEB-E2B009A0FDBD}" dt="2024-05-31T21:08:15.840" v="908" actId="20577"/>
          <ac:spMkLst>
            <pc:docMk/>
            <pc:sldMk cId="2185882545" sldId="256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07:33.888" v="892" actId="1076"/>
          <ac:spMkLst>
            <pc:docMk/>
            <pc:sldMk cId="2185882545" sldId="256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08:21.454" v="909" actId="21"/>
          <ac:picMkLst>
            <pc:docMk/>
            <pc:sldMk cId="2185882545" sldId="256"/>
            <ac:picMk id="3" creationId="{49B4E066-DB30-7409-EFFA-CAA2883F1191}"/>
          </ac:picMkLst>
        </pc:picChg>
        <pc:picChg chg="add del mod modCrop">
          <ac:chgData name="Eduardo Andres Chacin Ruiz" userId="ccacac63-8927-4629-997d-ccf14e25367f" providerId="ADAL" clId="{64E43C34-893F-4E87-AAEB-E2B009A0FDBD}" dt="2024-05-28T20:58:00.673" v="8" actId="21"/>
          <ac:picMkLst>
            <pc:docMk/>
            <pc:sldMk cId="2185882545" sldId="256"/>
            <ac:picMk id="3" creationId="{812577E0-5D05-5042-96FB-31315DA0FD58}"/>
          </ac:picMkLst>
        </pc:picChg>
        <pc:picChg chg="del">
          <ac:chgData name="Eduardo Andres Chacin Ruiz" userId="ccacac63-8927-4629-997d-ccf14e25367f" providerId="ADAL" clId="{64E43C34-893F-4E87-AAEB-E2B009A0FDBD}" dt="2024-05-28T20:59:04.290" v="20" actId="478"/>
          <ac:picMkLst>
            <pc:docMk/>
            <pc:sldMk cId="2185882545" sldId="256"/>
            <ac:picMk id="4" creationId="{47744E05-B847-4F31-1EB3-9A7A81DB34CE}"/>
          </ac:picMkLst>
        </pc:picChg>
        <pc:picChg chg="add del mod">
          <ac:chgData name="Eduardo Andres Chacin Ruiz" userId="ccacac63-8927-4629-997d-ccf14e25367f" providerId="ADAL" clId="{64E43C34-893F-4E87-AAEB-E2B009A0FDBD}" dt="2024-05-31T21:05:30.045" v="811" actId="21"/>
          <ac:picMkLst>
            <pc:docMk/>
            <pc:sldMk cId="2185882545" sldId="256"/>
            <ac:picMk id="4" creationId="{71181F0C-1881-233D-9798-90F944FDD1CE}"/>
          </ac:picMkLst>
        </pc:picChg>
        <pc:picChg chg="add del mod ord">
          <ac:chgData name="Eduardo Andres Chacin Ruiz" userId="ccacac63-8927-4629-997d-ccf14e25367f" providerId="ADAL" clId="{64E43C34-893F-4E87-AAEB-E2B009A0FDBD}" dt="2024-05-31T21:08:38.618" v="915" actId="478"/>
          <ac:picMkLst>
            <pc:docMk/>
            <pc:sldMk cId="2185882545" sldId="256"/>
            <ac:picMk id="5" creationId="{71181F0C-1881-233D-9798-90F944FDD1CE}"/>
          </ac:picMkLst>
        </pc:picChg>
        <pc:picChg chg="add mod">
          <ac:chgData name="Eduardo Andres Chacin Ruiz" userId="ccacac63-8927-4629-997d-ccf14e25367f" providerId="ADAL" clId="{64E43C34-893F-4E87-AAEB-E2B009A0FDBD}" dt="2024-05-28T20:58:02.441" v="9"/>
          <ac:picMkLst>
            <pc:docMk/>
            <pc:sldMk cId="2185882545" sldId="256"/>
            <ac:picMk id="5" creationId="{812577E0-5D05-5042-96FB-31315DA0FD58}"/>
          </ac:picMkLst>
        </pc:picChg>
        <pc:picChg chg="add del mod">
          <ac:chgData name="Eduardo Andres Chacin Ruiz" userId="ccacac63-8927-4629-997d-ccf14e25367f" providerId="ADAL" clId="{64E43C34-893F-4E87-AAEB-E2B009A0FDBD}" dt="2024-05-28T20:58:48.588" v="13" actId="478"/>
          <ac:picMkLst>
            <pc:docMk/>
            <pc:sldMk cId="2185882545" sldId="256"/>
            <ac:picMk id="10" creationId="{1E89769C-A949-539A-FBC3-D874DF0F12D7}"/>
          </ac:picMkLst>
        </pc:picChg>
        <pc:picChg chg="add del mod">
          <ac:chgData name="Eduardo Andres Chacin Ruiz" userId="ccacac63-8927-4629-997d-ccf14e25367f" providerId="ADAL" clId="{64E43C34-893F-4E87-AAEB-E2B009A0FDBD}" dt="2024-05-28T20:59:03.074" v="19" actId="21"/>
          <ac:picMkLst>
            <pc:docMk/>
            <pc:sldMk cId="2185882545" sldId="256"/>
            <ac:picMk id="12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28T23:49:00.898" v="165" actId="478"/>
          <ac:picMkLst>
            <pc:docMk/>
            <pc:sldMk cId="2185882545" sldId="256"/>
            <ac:picMk id="13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31T21:09:09.486" v="928" actId="478"/>
          <ac:picMkLst>
            <pc:docMk/>
            <pc:sldMk cId="2185882545" sldId="256"/>
            <ac:picMk id="16" creationId="{49B4E066-DB30-7409-EFFA-CAA2883F1191}"/>
          </ac:picMkLst>
        </pc:picChg>
        <pc:picChg chg="add del mod">
          <ac:chgData name="Eduardo Andres Chacin Ruiz" userId="ccacac63-8927-4629-997d-ccf14e25367f" providerId="ADAL" clId="{64E43C34-893F-4E87-AAEB-E2B009A0FDBD}" dt="2024-05-28T23:48:58.925" v="164" actId="21"/>
          <ac:picMkLst>
            <pc:docMk/>
            <pc:sldMk cId="2185882545" sldId="256"/>
            <ac:picMk id="16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4:34.320" v="748" actId="478"/>
          <ac:picMkLst>
            <pc:docMk/>
            <pc:sldMk cId="2185882545" sldId="256"/>
            <ac:picMk id="17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9:07.954" v="927" actId="21"/>
          <ac:picMkLst>
            <pc:docMk/>
            <pc:sldMk cId="2185882545" sldId="256"/>
            <ac:picMk id="19" creationId="{05315475-60B3-C4A6-4E5A-B7D388774EEB}"/>
          </ac:picMkLst>
        </pc:picChg>
        <pc:picChg chg="add mod">
          <ac:chgData name="Eduardo Andres Chacin Ruiz" userId="ccacac63-8927-4629-997d-ccf14e25367f" providerId="ADAL" clId="{64E43C34-893F-4E87-AAEB-E2B009A0FDBD}" dt="2024-05-31T21:09:10.379" v="929"/>
          <ac:picMkLst>
            <pc:docMk/>
            <pc:sldMk cId="2185882545" sldId="256"/>
            <ac:picMk id="20" creationId="{05315475-60B3-C4A6-4E5A-B7D388774EEB}"/>
          </ac:picMkLst>
        </pc:picChg>
        <pc:picChg chg="add mod ord">
          <ac:chgData name="Eduardo Andres Chacin Ruiz" userId="ccacac63-8927-4629-997d-ccf14e25367f" providerId="ADAL" clId="{64E43C34-893F-4E87-AAEB-E2B009A0FDBD}" dt="2024-05-31T22:03:33.776" v="1027" actId="167"/>
          <ac:picMkLst>
            <pc:docMk/>
            <pc:sldMk cId="2185882545" sldId="256"/>
            <ac:picMk id="22" creationId="{89889125-4307-824C-1CC1-C89182B489C1}"/>
          </ac:picMkLst>
        </pc:picChg>
      </pc:sldChg>
      <pc:sldChg chg="del">
        <pc:chgData name="Eduardo Andres Chacin Ruiz" userId="ccacac63-8927-4629-997d-ccf14e25367f" providerId="ADAL" clId="{64E43C34-893F-4E87-AAEB-E2B009A0FDBD}" dt="2024-05-29T01:04:44.241" v="580" actId="47"/>
        <pc:sldMkLst>
          <pc:docMk/>
          <pc:sldMk cId="3255896430" sldId="257"/>
        </pc:sldMkLst>
      </pc:sldChg>
      <pc:sldChg chg="del">
        <pc:chgData name="Eduardo Andres Chacin Ruiz" userId="ccacac63-8927-4629-997d-ccf14e25367f" providerId="ADAL" clId="{64E43C34-893F-4E87-AAEB-E2B009A0FDBD}" dt="2024-05-29T01:26:23.340" v="685" actId="47"/>
        <pc:sldMkLst>
          <pc:docMk/>
          <pc:sldMk cId="3258908709" sldId="259"/>
        </pc:sldMkLst>
      </pc:sldChg>
      <pc:sldChg chg="del">
        <pc:chgData name="Eduardo Andres Chacin Ruiz" userId="ccacac63-8927-4629-997d-ccf14e25367f" providerId="ADAL" clId="{64E43C34-893F-4E87-AAEB-E2B009A0FDBD}" dt="2024-06-01T15:25:03.957" v="1456" actId="47"/>
        <pc:sldMkLst>
          <pc:docMk/>
          <pc:sldMk cId="3042743239" sldId="260"/>
        </pc:sldMkLst>
      </pc:sldChg>
      <pc:sldChg chg="delSp del mod">
        <pc:chgData name="Eduardo Andres Chacin Ruiz" userId="ccacac63-8927-4629-997d-ccf14e25367f" providerId="ADAL" clId="{64E43C34-893F-4E87-AAEB-E2B009A0FDBD}" dt="2024-06-01T15:27:18.406" v="1539" actId="47"/>
        <pc:sldMkLst>
          <pc:docMk/>
          <pc:sldMk cId="592627289" sldId="261"/>
        </pc:sldMkLst>
        <pc:picChg chg="del">
          <ac:chgData name="Eduardo Andres Chacin Ruiz" userId="ccacac63-8927-4629-997d-ccf14e25367f" providerId="ADAL" clId="{64E43C34-893F-4E87-AAEB-E2B009A0FDBD}" dt="2024-06-01T15:26:23.381" v="1532" actId="21"/>
          <ac:picMkLst>
            <pc:docMk/>
            <pc:sldMk cId="592627289" sldId="261"/>
            <ac:picMk id="11" creationId="{AE92D49B-A772-79CA-93A9-D60C1F4355D9}"/>
          </ac:picMkLst>
        </pc:picChg>
      </pc:sldChg>
      <pc:sldChg chg="del">
        <pc:chgData name="Eduardo Andres Chacin Ruiz" userId="ccacac63-8927-4629-997d-ccf14e25367f" providerId="ADAL" clId="{64E43C34-893F-4E87-AAEB-E2B009A0FDBD}" dt="2024-06-01T15:30:24.878" v="1642" actId="47"/>
        <pc:sldMkLst>
          <pc:docMk/>
          <pc:sldMk cId="1915597717" sldId="262"/>
        </pc:sldMkLst>
      </pc:sldChg>
      <pc:sldChg chg="delSp del mod">
        <pc:chgData name="Eduardo Andres Chacin Ruiz" userId="ccacac63-8927-4629-997d-ccf14e25367f" providerId="ADAL" clId="{64E43C34-893F-4E87-AAEB-E2B009A0FDBD}" dt="2024-06-01T15:32:00.588" v="1791" actId="47"/>
        <pc:sldMkLst>
          <pc:docMk/>
          <pc:sldMk cId="906436165" sldId="263"/>
        </pc:sldMkLst>
        <pc:picChg chg="del">
          <ac:chgData name="Eduardo Andres Chacin Ruiz" userId="ccacac63-8927-4629-997d-ccf14e25367f" providerId="ADAL" clId="{64E43C34-893F-4E87-AAEB-E2B009A0FDBD}" dt="2024-06-01T15:31:06.259" v="1719" actId="21"/>
          <ac:picMkLst>
            <pc:docMk/>
            <pc:sldMk cId="906436165" sldId="263"/>
            <ac:picMk id="11" creationId="{FDA6BB95-CA15-9AFC-3FD8-DB6558C063A0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27:20.847" v="1540" actId="47"/>
        <pc:sldMkLst>
          <pc:docMk/>
          <pc:sldMk cId="3498080532" sldId="264"/>
        </pc:sldMkLst>
        <pc:picChg chg="del">
          <ac:chgData name="Eduardo Andres Chacin Ruiz" userId="ccacac63-8927-4629-997d-ccf14e25367f" providerId="ADAL" clId="{64E43C34-893F-4E87-AAEB-E2B009A0FDBD}" dt="2024-06-01T15:25:11.128" v="1457" actId="21"/>
          <ac:picMkLst>
            <pc:docMk/>
            <pc:sldMk cId="3498080532" sldId="264"/>
            <ac:picMk id="11" creationId="{0BFB1693-9C91-4D04-D8AE-75DD290107CB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0:26.243" v="1643" actId="47"/>
        <pc:sldMkLst>
          <pc:docMk/>
          <pc:sldMk cId="3359544171" sldId="265"/>
        </pc:sldMkLst>
        <pc:picChg chg="del">
          <ac:chgData name="Eduardo Andres Chacin Ruiz" userId="ccacac63-8927-4629-997d-ccf14e25367f" providerId="ADAL" clId="{64E43C34-893F-4E87-AAEB-E2B009A0FDBD}" dt="2024-06-01T15:27:23.446" v="1541" actId="21"/>
          <ac:picMkLst>
            <pc:docMk/>
            <pc:sldMk cId="3359544171" sldId="265"/>
            <ac:picMk id="4" creationId="{85C0E58E-8FFE-C0B3-AD6A-78593F9D1E7E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1:04.084" v="1718" actId="47"/>
        <pc:sldMkLst>
          <pc:docMk/>
          <pc:sldMk cId="4080988200" sldId="266"/>
        </pc:sldMkLst>
        <pc:picChg chg="del">
          <ac:chgData name="Eduardo Andres Chacin Ruiz" userId="ccacac63-8927-4629-997d-ccf14e25367f" providerId="ADAL" clId="{64E43C34-893F-4E87-AAEB-E2B009A0FDBD}" dt="2024-06-01T15:30:28.174" v="1644" actId="21"/>
          <ac:picMkLst>
            <pc:docMk/>
            <pc:sldMk cId="4080988200" sldId="266"/>
            <ac:picMk id="5" creationId="{DA2A11EC-835C-DF81-C4AA-778E4BBC9A07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2:01.780" v="1792" actId="47"/>
        <pc:sldMkLst>
          <pc:docMk/>
          <pc:sldMk cId="3687180840" sldId="267"/>
        </pc:sldMkLst>
        <pc:picChg chg="del">
          <ac:chgData name="Eduardo Andres Chacin Ruiz" userId="ccacac63-8927-4629-997d-ccf14e25367f" providerId="ADAL" clId="{64E43C34-893F-4E87-AAEB-E2B009A0FDBD}" dt="2024-06-01T15:31:30.343" v="1728" actId="21"/>
          <ac:picMkLst>
            <pc:docMk/>
            <pc:sldMk cId="3687180840" sldId="267"/>
            <ac:picMk id="4" creationId="{7018842F-BCD4-D3BC-6C3F-374B604584B0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6-01T00:00:38.578" v="1334" actId="47"/>
        <pc:sldMkLst>
          <pc:docMk/>
          <pc:sldMk cId="1223699424" sldId="268"/>
        </pc:sldMkLst>
        <pc:spChg chg="del">
          <ac:chgData name="Eduardo Andres Chacin Ruiz" userId="ccacac63-8927-4629-997d-ccf14e25367f" providerId="ADAL" clId="{64E43C34-893F-4E87-AAEB-E2B009A0FDBD}" dt="2024-05-28T23:43:11.880" v="148" actId="478"/>
          <ac:spMkLst>
            <pc:docMk/>
            <pc:sldMk cId="1223699424" sldId="268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3:43:13.433" v="149" actId="478"/>
          <ac:spMkLst>
            <pc:docMk/>
            <pc:sldMk cId="1223699424" sldId="268"/>
            <ac:spMk id="7" creationId="{E99C9785-3F16-5502-E70D-A1AB809512F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4" creationId="{6C318585-06D8-FEB7-FAD2-6C852753C333}"/>
          </ac:spMkLst>
        </pc:spChg>
        <pc:picChg chg="del">
          <ac:chgData name="Eduardo Andres Chacin Ruiz" userId="ccacac63-8927-4629-997d-ccf14e25367f" providerId="ADAL" clId="{64E43C34-893F-4E87-AAEB-E2B009A0FDBD}" dt="2024-05-28T23:41:12.614" v="141" actId="478"/>
          <ac:picMkLst>
            <pc:docMk/>
            <pc:sldMk cId="1223699424" sldId="268"/>
            <ac:picMk id="2" creationId="{7461C622-5FE1-0ABB-A18F-0E05DC1A1AE2}"/>
          </ac:picMkLst>
        </pc:picChg>
        <pc:picChg chg="add del mod">
          <ac:chgData name="Eduardo Andres Chacin Ruiz" userId="ccacac63-8927-4629-997d-ccf14e25367f" providerId="ADAL" clId="{64E43C34-893F-4E87-AAEB-E2B009A0FDBD}" dt="2024-05-28T23:40:41.680" v="134" actId="478"/>
          <ac:picMkLst>
            <pc:docMk/>
            <pc:sldMk cId="1223699424" sldId="268"/>
            <ac:picMk id="4" creationId="{7980B2E4-F82A-5144-746D-D70BE5529A81}"/>
          </ac:picMkLst>
        </pc:picChg>
        <pc:picChg chg="add del mod">
          <ac:chgData name="Eduardo Andres Chacin Ruiz" userId="ccacac63-8927-4629-997d-ccf14e25367f" providerId="ADAL" clId="{64E43C34-893F-4E87-AAEB-E2B009A0FDBD}" dt="2024-05-28T23:41:11.484" v="140" actId="21"/>
          <ac:picMkLst>
            <pc:docMk/>
            <pc:sldMk cId="1223699424" sldId="268"/>
            <ac:picMk id="9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8T23:43:10.236" v="147" actId="478"/>
          <ac:picMkLst>
            <pc:docMk/>
            <pc:sldMk cId="1223699424" sldId="268"/>
            <ac:picMk id="10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9T00:04:28.311" v="193" actId="21"/>
          <ac:picMkLst>
            <pc:docMk/>
            <pc:sldMk cId="1223699424" sldId="268"/>
            <ac:picMk id="11" creationId="{75803AE6-D76F-9DF4-2AFC-7E0DD06EB00B}"/>
          </ac:picMkLst>
        </pc:picChg>
        <pc:picChg chg="add mod">
          <ac:chgData name="Eduardo Andres Chacin Ruiz" userId="ccacac63-8927-4629-997d-ccf14e25367f" providerId="ADAL" clId="{64E43C34-893F-4E87-AAEB-E2B009A0FDBD}" dt="2024-05-28T23:43:14.199" v="150"/>
          <ac:picMkLst>
            <pc:docMk/>
            <pc:sldMk cId="1223699424" sldId="268"/>
            <ac:picMk id="18" creationId="{70930497-6D92-48DD-774F-0E3FA282551D}"/>
          </ac:picMkLst>
        </pc:picChg>
      </pc:sldChg>
      <pc:sldChg chg="addSp delSp modSp mod ord">
        <pc:chgData name="Eduardo Andres Chacin Ruiz" userId="ccacac63-8927-4629-997d-ccf14e25367f" providerId="ADAL" clId="{64E43C34-893F-4E87-AAEB-E2B009A0FDBD}" dt="2024-06-01T23:24:10.255" v="1998" actId="1038"/>
        <pc:sldMkLst>
          <pc:docMk/>
          <pc:sldMk cId="1160483536" sldId="269"/>
        </pc:sldMkLst>
        <pc:spChg chg="mod">
          <ac:chgData name="Eduardo Andres Chacin Ruiz" userId="ccacac63-8927-4629-997d-ccf14e25367f" providerId="ADAL" clId="{64E43C34-893F-4E87-AAEB-E2B009A0FDBD}" dt="2024-05-29T00:06:32.352" v="243" actId="1037"/>
          <ac:spMkLst>
            <pc:docMk/>
            <pc:sldMk cId="1160483536" sldId="269"/>
            <ac:spMk id="4" creationId="{4BD65968-3EFC-C837-FBD7-F58FAEA76251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00:28:45.793" v="1398" actId="20577"/>
          <ac:spMkLst>
            <pc:docMk/>
            <pc:sldMk cId="1160483536" sldId="269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9" creationId="{F080C3B1-7B50-1A50-66DD-CE47C5E58EAF}"/>
          </ac:spMkLst>
        </pc:spChg>
        <pc:spChg chg="add mod">
          <ac:chgData name="Eduardo Andres Chacin Ruiz" userId="ccacac63-8927-4629-997d-ccf14e25367f" providerId="ADAL" clId="{64E43C34-893F-4E87-AAEB-E2B009A0FDBD}" dt="2024-05-29T00:06:50.844" v="249" actId="1035"/>
          <ac:spMkLst>
            <pc:docMk/>
            <pc:sldMk cId="1160483536" sldId="269"/>
            <ac:spMk id="18" creationId="{A84CBDFB-A11B-4467-C5EA-C932B51BBC2D}"/>
          </ac:spMkLst>
        </pc:spChg>
        <pc:spChg chg="add 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19" creationId="{E99C9785-3F16-5502-E70D-A1AB809512FD}"/>
          </ac:spMkLst>
        </pc:spChg>
        <pc:picChg chg="del">
          <ac:chgData name="Eduardo Andres Chacin Ruiz" userId="ccacac63-8927-4629-997d-ccf14e25367f" providerId="ADAL" clId="{64E43C34-893F-4E87-AAEB-E2B009A0FDBD}" dt="2024-05-29T00:04:39.554" v="196" actId="478"/>
          <ac:picMkLst>
            <pc:docMk/>
            <pc:sldMk cId="1160483536" sldId="269"/>
            <ac:picMk id="3" creationId="{571C6CBF-F3FA-AD57-88AB-B8302DB11103}"/>
          </ac:picMkLst>
        </pc:picChg>
        <pc:picChg chg="add del mod">
          <ac:chgData name="Eduardo Andres Chacin Ruiz" userId="ccacac63-8927-4629-997d-ccf14e25367f" providerId="ADAL" clId="{64E43C34-893F-4E87-AAEB-E2B009A0FDBD}" dt="2024-06-01T00:20:39.044" v="1342" actId="21"/>
          <ac:picMkLst>
            <pc:docMk/>
            <pc:sldMk cId="1160483536" sldId="269"/>
            <ac:picMk id="3" creationId="{942FAAC0-2151-6765-79F7-63BC1688A9ED}"/>
          </ac:picMkLst>
        </pc:picChg>
        <pc:picChg chg="add mod ord">
          <ac:chgData name="Eduardo Andres Chacin Ruiz" userId="ccacac63-8927-4629-997d-ccf14e25367f" providerId="ADAL" clId="{64E43C34-893F-4E87-AAEB-E2B009A0FDBD}" dt="2024-06-01T23:24:10.255" v="1998" actId="1038"/>
          <ac:picMkLst>
            <pc:docMk/>
            <pc:sldMk cId="1160483536" sldId="269"/>
            <ac:picMk id="3" creationId="{95271C9C-BCFD-E8C3-9A37-F92CEE1EBBF1}"/>
          </ac:picMkLst>
        </pc:picChg>
        <pc:picChg chg="del">
          <ac:chgData name="Eduardo Andres Chacin Ruiz" userId="ccacac63-8927-4629-997d-ccf14e25367f" providerId="ADAL" clId="{64E43C34-893F-4E87-AAEB-E2B009A0FDBD}" dt="2024-05-29T00:04:45.607" v="197" actId="478"/>
          <ac:picMkLst>
            <pc:docMk/>
            <pc:sldMk cId="1160483536" sldId="269"/>
            <ac:picMk id="5" creationId="{2D428D71-8D4A-7AAE-56FE-EAAC6990DB1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13.078" v="1833" actId="478"/>
          <ac:picMkLst>
            <pc:docMk/>
            <pc:sldMk cId="1160483536" sldId="269"/>
            <ac:picMk id="5" creationId="{942FAAC0-2151-6765-79F7-63BC1688A9E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47.030" v="1877" actId="478"/>
          <ac:picMkLst>
            <pc:docMk/>
            <pc:sldMk cId="1160483536" sldId="269"/>
            <ac:picMk id="7" creationId="{8694F6EB-ACBE-B058-2DC2-5B3CD3131164}"/>
          </ac:picMkLst>
        </pc:picChg>
        <pc:picChg chg="add mod ord">
          <ac:chgData name="Eduardo Andres Chacin Ruiz" userId="ccacac63-8927-4629-997d-ccf14e25367f" providerId="ADAL" clId="{64E43C34-893F-4E87-AAEB-E2B009A0FDBD}" dt="2024-06-01T23:22:32.655" v="1933" actId="1036"/>
          <ac:picMkLst>
            <pc:docMk/>
            <pc:sldMk cId="1160483536" sldId="269"/>
            <ac:picMk id="10" creationId="{10A8E356-6A18-2FA7-5221-4B8E87FD0AEC}"/>
          </ac:picMkLst>
        </pc:picChg>
        <pc:picChg chg="add del mod">
          <ac:chgData name="Eduardo Andres Chacin Ruiz" userId="ccacac63-8927-4629-997d-ccf14e25367f" providerId="ADAL" clId="{64E43C34-893F-4E87-AAEB-E2B009A0FDBD}" dt="2024-05-29T00:04:17.267" v="190" actId="21"/>
          <ac:picMkLst>
            <pc:docMk/>
            <pc:sldMk cId="1160483536" sldId="269"/>
            <ac:picMk id="10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05.233" v="1978" actId="478"/>
          <ac:picMkLst>
            <pc:docMk/>
            <pc:sldMk cId="1160483536" sldId="269"/>
            <ac:picMk id="11" creationId="{1EE6319C-F03F-A273-BAE4-A7A24A0BDF8B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1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40.833" v="1994" actId="478"/>
          <ac:picMkLst>
            <pc:docMk/>
            <pc:sldMk cId="1160483536" sldId="269"/>
            <ac:picMk id="13" creationId="{29B9354D-57E5-8386-160F-377CF50F80F0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3" creationId="{90160930-4362-915D-8A3A-A1295556BD25}"/>
          </ac:picMkLst>
        </pc:picChg>
        <pc:picChg chg="add mod ord">
          <ac:chgData name="Eduardo Andres Chacin Ruiz" userId="ccacac63-8927-4629-997d-ccf14e25367f" providerId="ADAL" clId="{64E43C34-893F-4E87-AAEB-E2B009A0FDBD}" dt="2024-06-01T23:24:08.540" v="1997" actId="1037"/>
          <ac:picMkLst>
            <pc:docMk/>
            <pc:sldMk cId="1160483536" sldId="269"/>
            <ac:picMk id="14" creationId="{4873FF90-D5D5-A6C5-21E0-B44BC70ADE04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5" creationId="{3DBE8B7D-6643-E4F5-5828-9C83BC5741D2}"/>
          </ac:picMkLst>
        </pc:picChg>
        <pc:picChg chg="add del mod">
          <ac:chgData name="Eduardo Andres Chacin Ruiz" userId="ccacac63-8927-4629-997d-ccf14e25367f" providerId="ADAL" clId="{64E43C34-893F-4E87-AAEB-E2B009A0FDBD}" dt="2024-06-01T23:23:40.007" v="1993" actId="21"/>
          <ac:picMkLst>
            <pc:docMk/>
            <pc:sldMk cId="1160483536" sldId="269"/>
            <ac:picMk id="16" creationId="{30994AEE-4309-4C6E-7A6B-EFF79F2ED2A2}"/>
          </ac:picMkLst>
        </pc:picChg>
        <pc:picChg chg="add mod ord">
          <ac:chgData name="Eduardo Andres Chacin Ruiz" userId="ccacac63-8927-4629-997d-ccf14e25367f" providerId="ADAL" clId="{64E43C34-893F-4E87-AAEB-E2B009A0FDBD}" dt="2024-06-01T23:23:42.832" v="1996" actId="167"/>
          <ac:picMkLst>
            <pc:docMk/>
            <pc:sldMk cId="1160483536" sldId="269"/>
            <ac:picMk id="17" creationId="{30994AEE-4309-4C6E-7A6B-EFF79F2ED2A2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7" creationId="{BD41056B-0077-A240-F82A-5302A58B5AF3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1" creationId="{2FEAA510-8272-CCCA-73C6-A9CF8D16CB86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3" creationId="{59B6FD93-A630-9707-7C7D-2125184F62E0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5" creationId="{5413C914-53BE-84FB-329E-38825DFA8D57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7" creationId="{5543014B-B1D2-33A2-E588-80E293DEE71F}"/>
          </ac:picMkLst>
        </pc:picChg>
        <pc:picChg chg="add del mod ord">
          <ac:chgData name="Eduardo Andres Chacin Ruiz" userId="ccacac63-8927-4629-997d-ccf14e25367f" providerId="ADAL" clId="{64E43C34-893F-4E87-AAEB-E2B009A0FDBD}" dt="2024-06-01T00:20:40.452" v="1343" actId="478"/>
          <ac:picMkLst>
            <pc:docMk/>
            <pc:sldMk cId="1160483536" sldId="269"/>
            <ac:picMk id="28" creationId="{2FEAA510-8272-CCCA-73C6-A9CF8D16CB86}"/>
          </ac:picMkLst>
        </pc:picChg>
        <pc:picChg chg="add del mod ord">
          <ac:chgData name="Eduardo Andres Chacin Ruiz" userId="ccacac63-8927-4629-997d-ccf14e25367f" providerId="ADAL" clId="{64E43C34-893F-4E87-AAEB-E2B009A0FDBD}" dt="2024-06-01T00:21:46.736" v="1354" actId="478"/>
          <ac:picMkLst>
            <pc:docMk/>
            <pc:sldMk cId="1160483536" sldId="269"/>
            <ac:picMk id="29" creationId="{59B6FD93-A630-9707-7C7D-2125184F62E0}"/>
          </ac:picMkLst>
        </pc:picChg>
        <pc:picChg chg="add del mod ord">
          <ac:chgData name="Eduardo Andres Chacin Ruiz" userId="ccacac63-8927-4629-997d-ccf14e25367f" providerId="ADAL" clId="{64E43C34-893F-4E87-AAEB-E2B009A0FDBD}" dt="2024-06-01T00:23:19.877" v="1381" actId="478"/>
          <ac:picMkLst>
            <pc:docMk/>
            <pc:sldMk cId="1160483536" sldId="269"/>
            <ac:picMk id="30" creationId="{5413C914-53BE-84FB-329E-38825DFA8D57}"/>
          </ac:picMkLst>
        </pc:picChg>
        <pc:picChg chg="add del mod ord">
          <ac:chgData name="Eduardo Andres Chacin Ruiz" userId="ccacac63-8927-4629-997d-ccf14e25367f" providerId="ADAL" clId="{64E43C34-893F-4E87-AAEB-E2B009A0FDBD}" dt="2024-06-01T00:24:02.554" v="1389" actId="478"/>
          <ac:picMkLst>
            <pc:docMk/>
            <pc:sldMk cId="1160483536" sldId="269"/>
            <ac:picMk id="31" creationId="{5543014B-B1D2-33A2-E588-80E293DEE71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09:24.315" v="930" actId="47"/>
        <pc:sldMkLst>
          <pc:docMk/>
          <pc:sldMk cId="368732525" sldId="270"/>
        </pc:sldMkLst>
        <pc:spChg chg="mod">
          <ac:chgData name="Eduardo Andres Chacin Ruiz" userId="ccacac63-8927-4629-997d-ccf14e25367f" providerId="ADAL" clId="{64E43C34-893F-4E87-AAEB-E2B009A0FDBD}" dt="2024-05-29T01:00:36.690" v="563" actId="14100"/>
          <ac:spMkLst>
            <pc:docMk/>
            <pc:sldMk cId="368732525" sldId="270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59:53.135" v="544" actId="478"/>
          <ac:picMkLst>
            <pc:docMk/>
            <pc:sldMk cId="368732525" sldId="270"/>
            <ac:picMk id="3" creationId="{15CA2D4E-6DDA-F38D-F44F-AA83A7D87F42}"/>
          </ac:picMkLst>
        </pc:picChg>
        <pc:picChg chg="add del mod">
          <ac:chgData name="Eduardo Andres Chacin Ruiz" userId="ccacac63-8927-4629-997d-ccf14e25367f" providerId="ADAL" clId="{64E43C34-893F-4E87-AAEB-E2B009A0FDBD}" dt="2024-05-29T01:00:25.145" v="550" actId="21"/>
          <ac:picMkLst>
            <pc:docMk/>
            <pc:sldMk cId="368732525" sldId="270"/>
            <ac:picMk id="7" creationId="{9208A789-4E51-9C9F-848E-913540129F2F}"/>
          </ac:picMkLst>
        </pc:picChg>
        <pc:picChg chg="add mod">
          <ac:chgData name="Eduardo Andres Chacin Ruiz" userId="ccacac63-8927-4629-997d-ccf14e25367f" providerId="ADAL" clId="{64E43C34-893F-4E87-AAEB-E2B009A0FDBD}" dt="2024-05-29T01:00:27.050" v="552"/>
          <ac:picMkLst>
            <pc:docMk/>
            <pc:sldMk cId="368732525" sldId="270"/>
            <ac:picMk id="10" creationId="{9208A789-4E51-9C9F-848E-913540129F2F}"/>
          </ac:picMkLst>
        </pc:picChg>
        <pc:picChg chg="del">
          <ac:chgData name="Eduardo Andres Chacin Ruiz" userId="ccacac63-8927-4629-997d-ccf14e25367f" providerId="ADAL" clId="{64E43C34-893F-4E87-AAEB-E2B009A0FDBD}" dt="2024-05-29T01:00:26.158" v="551" actId="478"/>
          <ac:picMkLst>
            <pc:docMk/>
            <pc:sldMk cId="368732525" sldId="270"/>
            <ac:picMk id="11" creationId="{F9D93119-7162-11A1-C77F-216E3BA3C7B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2:04:08.139" v="1028" actId="47"/>
        <pc:sldMkLst>
          <pc:docMk/>
          <pc:sldMk cId="1093370690" sldId="271"/>
        </pc:sldMkLst>
        <pc:picChg chg="del">
          <ac:chgData name="Eduardo Andres Chacin Ruiz" userId="ccacac63-8927-4629-997d-ccf14e25367f" providerId="ADAL" clId="{64E43C34-893F-4E87-AAEB-E2B009A0FDBD}" dt="2024-05-28T21:12:01.468" v="28" actId="478"/>
          <ac:picMkLst>
            <pc:docMk/>
            <pc:sldMk cId="1093370690" sldId="271"/>
            <ac:picMk id="3" creationId="{32CD06CF-7ACA-09A5-2FAA-A2175B117299}"/>
          </ac:picMkLst>
        </pc:picChg>
        <pc:picChg chg="add del mod">
          <ac:chgData name="Eduardo Andres Chacin Ruiz" userId="ccacac63-8927-4629-997d-ccf14e25367f" providerId="ADAL" clId="{64E43C34-893F-4E87-AAEB-E2B009A0FDBD}" dt="2024-05-28T21:12:00.338" v="27" actId="21"/>
          <ac:picMkLst>
            <pc:docMk/>
            <pc:sldMk cId="1093370690" sldId="271"/>
            <ac:picMk id="6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1.424" v="157" actId="478"/>
          <ac:picMkLst>
            <pc:docMk/>
            <pc:sldMk cId="1093370690" sldId="271"/>
            <ac:picMk id="7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0.182" v="156" actId="21"/>
          <ac:picMkLst>
            <pc:docMk/>
            <pc:sldMk cId="1093370690" sldId="271"/>
            <ac:picMk id="11" creationId="{AB4C48A3-B413-0A44-18AB-DE8423102DD8}"/>
          </ac:picMkLst>
        </pc:picChg>
        <pc:picChg chg="add mod">
          <ac:chgData name="Eduardo Andres Chacin Ruiz" userId="ccacac63-8927-4629-997d-ccf14e25367f" providerId="ADAL" clId="{64E43C34-893F-4E87-AAEB-E2B009A0FDBD}" dt="2024-05-28T23:46:22.428" v="158"/>
          <ac:picMkLst>
            <pc:docMk/>
            <pc:sldMk cId="1093370690" sldId="271"/>
            <ac:picMk id="12" creationId="{AB4C48A3-B413-0A44-18AB-DE8423102DD8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59:17.005" v="1020" actId="47"/>
        <pc:sldMkLst>
          <pc:docMk/>
          <pc:sldMk cId="2391718192" sldId="272"/>
        </pc:sldMkLst>
        <pc:spChg chg="mod">
          <ac:chgData name="Eduardo Andres Chacin Ruiz" userId="ccacac63-8927-4629-997d-ccf14e25367f" providerId="ADAL" clId="{64E43C34-893F-4E87-AAEB-E2B009A0FDBD}" dt="2024-05-29T01:16:04.555" v="662" actId="14100"/>
          <ac:spMkLst>
            <pc:docMk/>
            <pc:sldMk cId="2391718192" sldId="272"/>
            <ac:spMk id="8" creationId="{8B51E8E7-12E4-2B32-FF22-CB30A7479F89}"/>
          </ac:spMkLst>
        </pc:spChg>
        <pc:grpChg chg="add del mod">
          <ac:chgData name="Eduardo Andres Chacin Ruiz" userId="ccacac63-8927-4629-997d-ccf14e25367f" providerId="ADAL" clId="{64E43C34-893F-4E87-AAEB-E2B009A0FDBD}" dt="2024-05-29T01:15:39.811" v="645" actId="478"/>
          <ac:grpSpMkLst>
            <pc:docMk/>
            <pc:sldMk cId="2391718192" sldId="272"/>
            <ac:grpSpMk id="12" creationId="{5F44D76E-144A-8758-A493-75D39A25B238}"/>
          </ac:grpSpMkLst>
        </pc:grpChg>
        <pc:picChg chg="add del mod">
          <ac:chgData name="Eduardo Andres Chacin Ruiz" userId="ccacac63-8927-4629-997d-ccf14e25367f" providerId="ADAL" clId="{64E43C34-893F-4E87-AAEB-E2B009A0FDBD}" dt="2024-05-28T22:02:56.583" v="84" actId="21"/>
          <ac:picMkLst>
            <pc:docMk/>
            <pc:sldMk cId="2391718192" sldId="272"/>
            <ac:picMk id="2" creationId="{1AEDE810-468D-36E0-0B07-E5BC05989A5B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3" creationId="{A2FC91EC-8770-302A-CC22-08ACD8D26029}"/>
          </ac:picMkLst>
        </pc:picChg>
        <pc:picChg chg="add del mod modCrop">
          <ac:chgData name="Eduardo Andres Chacin Ruiz" userId="ccacac63-8927-4629-997d-ccf14e25367f" providerId="ADAL" clId="{64E43C34-893F-4E87-AAEB-E2B009A0FDBD}" dt="2024-05-29T01:15:36.214" v="643" actId="21"/>
          <ac:picMkLst>
            <pc:docMk/>
            <pc:sldMk cId="2391718192" sldId="272"/>
            <ac:picMk id="7" creationId="{808D927D-7841-921E-661C-007C23363A70}"/>
          </ac:picMkLst>
        </pc:picChg>
        <pc:picChg chg="del">
          <ac:chgData name="Eduardo Andres Chacin Ruiz" userId="ccacac63-8927-4629-997d-ccf14e25367f" providerId="ADAL" clId="{64E43C34-893F-4E87-AAEB-E2B009A0FDBD}" dt="2024-05-29T01:15:38.079" v="644" actId="478"/>
          <ac:picMkLst>
            <pc:docMk/>
            <pc:sldMk cId="2391718192" sldId="272"/>
            <ac:picMk id="10" creationId="{DAEE6099-B24D-15AF-58D0-70BAF9234EB3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29T01:15:44.081" v="647" actId="14100"/>
          <ac:picMkLst>
            <pc:docMk/>
            <pc:sldMk cId="2391718192" sldId="272"/>
            <ac:picMk id="13" creationId="{808D927D-7841-921E-661C-007C23363A70}"/>
          </ac:picMkLst>
        </pc:picChg>
      </pc:sldChg>
      <pc:sldChg chg="addSp delSp modSp mod">
        <pc:chgData name="Eduardo Andres Chacin Ruiz" userId="ccacac63-8927-4629-997d-ccf14e25367f" providerId="ADAL" clId="{64E43C34-893F-4E87-AAEB-E2B009A0FDBD}" dt="2024-06-01T15:25:39.592" v="1528" actId="1036"/>
        <pc:sldMkLst>
          <pc:docMk/>
          <pc:sldMk cId="112023300" sldId="274"/>
        </pc:sldMkLst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4" creationId="{9BFE3C42-45A7-36D0-41BF-00AF8DDE4B8B}"/>
          </ac:spMkLst>
        </pc:spChg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5-28T22:09:08.247" v="121" actId="478"/>
          <ac:spMkLst>
            <pc:docMk/>
            <pc:sldMk cId="112023300" sldId="274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2:09:10.495" v="122" actId="478"/>
          <ac:spMkLst>
            <pc:docMk/>
            <pc:sldMk cId="112023300" sldId="27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15:24:20.858" v="1448" actId="20577"/>
          <ac:spMkLst>
            <pc:docMk/>
            <pc:sldMk cId="112023300" sldId="274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31T23:54:51.066" v="1331" actId="20577"/>
          <ac:spMkLst>
            <pc:docMk/>
            <pc:sldMk cId="112023300" sldId="274"/>
            <ac:spMk id="14" creationId="{1C42DAC8-0C3A-D585-534B-02E83973727E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4" creationId="{6C318585-06D8-FEB7-FAD2-6C852753C333}"/>
          </ac:spMkLst>
        </pc:spChg>
        <pc:spChg chg="add mod">
          <ac:chgData name="Eduardo Andres Chacin Ruiz" userId="ccacac63-8927-4629-997d-ccf14e25367f" providerId="ADAL" clId="{64E43C34-893F-4E87-AAEB-E2B009A0FDBD}" dt="2024-05-31T23:54:53.528" v="1333" actId="20577"/>
          <ac:spMkLst>
            <pc:docMk/>
            <pc:sldMk cId="112023300" sldId="274"/>
            <ac:spMk id="15" creationId="{E165C3C1-9740-A7AE-4FC7-66400C6F526E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2" creationId="{0E5231F9-6270-2126-091A-DF6BE22AFB9A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3" creationId="{2FD0E241-DA8E-EBAB-2A99-87B03E067924}"/>
          </ac:spMkLst>
        </pc:spChg>
        <pc:grpChg chg="add del mod">
          <ac:chgData name="Eduardo Andres Chacin Ruiz" userId="ccacac63-8927-4629-997d-ccf14e25367f" providerId="ADAL" clId="{64E43C34-893F-4E87-AAEB-E2B009A0FDBD}" dt="2024-05-28T22:07:39.878" v="102" actId="21"/>
          <ac:grpSpMkLst>
            <pc:docMk/>
            <pc:sldMk cId="112023300" sldId="274"/>
            <ac:grpSpMk id="12" creationId="{5F44D76E-144A-8758-A493-75D39A25B238}"/>
          </ac:grpSpMkLst>
        </pc:grpChg>
        <pc:grpChg chg="add del mod">
          <ac:chgData name="Eduardo Andres Chacin Ruiz" userId="ccacac63-8927-4629-997d-ccf14e25367f" providerId="ADAL" clId="{64E43C34-893F-4E87-AAEB-E2B009A0FDBD}" dt="2024-05-28T23:52:38.065" v="183" actId="478"/>
          <ac:grpSpMkLst>
            <pc:docMk/>
            <pc:sldMk cId="112023300" sldId="274"/>
            <ac:grpSpMk id="15" creationId="{09376751-CF6F-0C3D-F1F7-E119D781C053}"/>
          </ac:grpSpMkLst>
        </pc:grpChg>
        <pc:picChg chg="add del mod">
          <ac:chgData name="Eduardo Andres Chacin Ruiz" userId="ccacac63-8927-4629-997d-ccf14e25367f" providerId="ADAL" clId="{64E43C34-893F-4E87-AAEB-E2B009A0FDBD}" dt="2024-06-01T15:24:55.780" v="1453" actId="21"/>
          <ac:picMkLst>
            <pc:docMk/>
            <pc:sldMk cId="112023300" sldId="274"/>
            <ac:picMk id="2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31T23:44:00.527" v="1042" actId="478"/>
          <ac:picMkLst>
            <pc:docMk/>
            <pc:sldMk cId="112023300" sldId="274"/>
            <ac:picMk id="3" creationId="{4191A3D2-53EE-BE23-0B6E-D8ED815ECA36}"/>
          </ac:picMkLst>
        </pc:picChg>
        <pc:picChg chg="add mod">
          <ac:chgData name="Eduardo Andres Chacin Ruiz" userId="ccacac63-8927-4629-997d-ccf14e25367f" providerId="ADAL" clId="{64E43C34-893F-4E87-AAEB-E2B009A0FDBD}" dt="2024-06-01T15:24:57.899" v="1455"/>
          <ac:picMkLst>
            <pc:docMk/>
            <pc:sldMk cId="112023300" sldId="274"/>
            <ac:picMk id="3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28T22:01:19.956" v="34" actId="478"/>
          <ac:picMkLst>
            <pc:docMk/>
            <pc:sldMk cId="112023300" sldId="274"/>
            <ac:picMk id="3" creationId="{DD8061B4-454C-DEE9-6F16-304D4D04A7DD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5" creationId="{A2FC91EC-8770-302A-CC22-08ACD8D26029}"/>
          </ac:picMkLst>
        </pc:picChg>
        <pc:picChg chg="add del mod">
          <ac:chgData name="Eduardo Andres Chacin Ruiz" userId="ccacac63-8927-4629-997d-ccf14e25367f" providerId="ADAL" clId="{64E43C34-893F-4E87-AAEB-E2B009A0FDBD}" dt="2024-05-31T23:44:08.748" v="1045" actId="21"/>
          <ac:picMkLst>
            <pc:docMk/>
            <pc:sldMk cId="112023300" sldId="274"/>
            <ac:picMk id="6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6-01T15:24:56.968" v="1454" actId="478"/>
          <ac:picMkLst>
            <pc:docMk/>
            <pc:sldMk cId="112023300" sldId="274"/>
            <ac:picMk id="7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5-28T22:01:52.235" v="39" actId="21"/>
          <ac:picMkLst>
            <pc:docMk/>
            <pc:sldMk cId="112023300" sldId="274"/>
            <ac:picMk id="9" creationId="{1AEDE810-468D-36E0-0B07-E5BC05989A5B}"/>
          </ac:picMkLst>
        </pc:picChg>
        <pc:picChg chg="add del mod">
          <ac:chgData name="Eduardo Andres Chacin Ruiz" userId="ccacac63-8927-4629-997d-ccf14e25367f" providerId="ADAL" clId="{64E43C34-893F-4E87-AAEB-E2B009A0FDBD}" dt="2024-05-31T23:45:49.088" v="1122" actId="21"/>
          <ac:picMkLst>
            <pc:docMk/>
            <pc:sldMk cId="112023300" sldId="274"/>
            <ac:picMk id="9" creationId="{27EFE850-5ED1-4DCD-DB1B-AB1391F692F3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15.242" v="96" actId="21"/>
          <ac:picMkLst>
            <pc:docMk/>
            <pc:sldMk cId="112023300" sldId="274"/>
            <ac:picMk id="10" creationId="{1AEDE810-468D-36E0-0B07-E5BC05989A5B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31.207" v="1126" actId="21"/>
          <ac:picMkLst>
            <pc:docMk/>
            <pc:sldMk cId="112023300" sldId="274"/>
            <ac:picMk id="10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6-01T15:25:39.592" v="1528" actId="1036"/>
          <ac:picMkLst>
            <pc:docMk/>
            <pc:sldMk cId="112023300" sldId="274"/>
            <ac:picMk id="11" creationId="{0BFB1693-9C91-4D04-D8AE-75DD290107CB}"/>
          </ac:picMkLst>
        </pc:picChg>
        <pc:picChg chg="add mod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31T23:45:53.657" v="1124"/>
          <ac:picMkLst>
            <pc:docMk/>
            <pc:sldMk cId="112023300" sldId="274"/>
            <ac:picMk id="11" creationId="{27EFE850-5ED1-4DCD-DB1B-AB1391F692F3}"/>
          </ac:picMkLst>
        </pc:picChg>
        <pc:picChg chg="add del mod ord">
          <ac:chgData name="Eduardo Andres Chacin Ruiz" userId="ccacac63-8927-4629-997d-ccf14e25367f" providerId="ADAL" clId="{64E43C34-893F-4E87-AAEB-E2B009A0FDBD}" dt="2024-06-01T15:25:26.509" v="1461" actId="478"/>
          <ac:picMkLst>
            <pc:docMk/>
            <pc:sldMk cId="112023300" sldId="274"/>
            <ac:picMk id="13" creationId="{8412ECBE-CF67-B281-4242-B02D364201FF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6" creationId="{8F06737A-2AC2-4351-E2E8-B50C2A9C92E0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7" creationId="{3919EC26-ADB3-6B73-FD75-21CADC003BFF}"/>
          </ac:picMkLst>
        </pc:picChg>
        <pc:picChg chg="add del mod">
          <ac:chgData name="Eduardo Andres Chacin Ruiz" userId="ccacac63-8927-4629-997d-ccf14e25367f" providerId="ADAL" clId="{64E43C34-893F-4E87-AAEB-E2B009A0FDBD}" dt="2024-05-28T23:43:06.890" v="146" actId="21"/>
          <ac:picMkLst>
            <pc:docMk/>
            <pc:sldMk cId="112023300" sldId="274"/>
            <ac:picMk id="18" creationId="{70930497-6D92-48DD-774F-0E3FA282551D}"/>
          </ac:picMkLst>
        </pc:picChg>
        <pc:picChg chg="add del mod">
          <ac:chgData name="Eduardo Andres Chacin Ruiz" userId="ccacac63-8927-4629-997d-ccf14e25367f" providerId="ADAL" clId="{64E43C34-893F-4E87-AAEB-E2B009A0FDBD}" dt="2024-05-28T23:52:36.808" v="182" actId="21"/>
          <ac:picMkLst>
            <pc:docMk/>
            <pc:sldMk cId="112023300" sldId="274"/>
            <ac:picMk id="20" creationId="{2CD997D2-0E36-DCB1-ACEA-F5BA76B9B13A}"/>
          </ac:picMkLst>
        </pc:picChg>
        <pc:picChg chg="add del mod">
          <ac:chgData name="Eduardo Andres Chacin Ruiz" userId="ccacac63-8927-4629-997d-ccf14e25367f" providerId="ADAL" clId="{64E43C34-893F-4E87-AAEB-E2B009A0FDBD}" dt="2024-05-31T23:43:37.897" v="1036" actId="478"/>
          <ac:picMkLst>
            <pc:docMk/>
            <pc:sldMk cId="112023300" sldId="274"/>
            <ac:picMk id="21" creationId="{2CD997D2-0E36-DCB1-ACEA-F5BA76B9B13A}"/>
          </ac:picMkLst>
        </pc:picChg>
      </pc:sldChg>
      <pc:sldChg chg="del">
        <pc:chgData name="Eduardo Andres Chacin Ruiz" userId="ccacac63-8927-4629-997d-ccf14e25367f" providerId="ADAL" clId="{64E43C34-893F-4E87-AAEB-E2B009A0FDBD}" dt="2024-05-29T00:23:35.630" v="304" actId="47"/>
        <pc:sldMkLst>
          <pc:docMk/>
          <pc:sldMk cId="1072033708" sldId="275"/>
        </pc:sldMkLst>
      </pc:sldChg>
      <pc:sldChg chg="addSp delSp modSp mod">
        <pc:chgData name="Eduardo Andres Chacin Ruiz" userId="ccacac63-8927-4629-997d-ccf14e25367f" providerId="ADAL" clId="{64E43C34-893F-4E87-AAEB-E2B009A0FDBD}" dt="2024-06-02T15:23:35.232" v="2326" actId="1037"/>
        <pc:sldMkLst>
          <pc:docMk/>
          <pc:sldMk cId="56991058" sldId="283"/>
        </pc:sldMkLst>
        <pc:picChg chg="add mod">
          <ac:chgData name="Eduardo Andres Chacin Ruiz" userId="ccacac63-8927-4629-997d-ccf14e25367f" providerId="ADAL" clId="{64E43C34-893F-4E87-AAEB-E2B009A0FDBD}" dt="2024-06-02T15:19:53.626" v="2262" actId="1076"/>
          <ac:picMkLst>
            <pc:docMk/>
            <pc:sldMk cId="56991058" sldId="283"/>
            <ac:picMk id="2" creationId="{A97E9493-B234-FD7A-5A21-CC961547EB8E}"/>
          </ac:picMkLst>
        </pc:picChg>
        <pc:picChg chg="add del">
          <ac:chgData name="Eduardo Andres Chacin Ruiz" userId="ccacac63-8927-4629-997d-ccf14e25367f" providerId="ADAL" clId="{64E43C34-893F-4E87-AAEB-E2B009A0FDBD}" dt="2024-06-02T01:17:54.982" v="2233" actId="478"/>
          <ac:picMkLst>
            <pc:docMk/>
            <pc:sldMk cId="56991058" sldId="283"/>
            <ac:picMk id="4" creationId="{00607F84-9B62-3C4A-8C60-D36D6ACFBE96}"/>
          </ac:picMkLst>
        </pc:picChg>
        <pc:picChg chg="add mod">
          <ac:chgData name="Eduardo Andres Chacin Ruiz" userId="ccacac63-8927-4629-997d-ccf14e25367f" providerId="ADAL" clId="{64E43C34-893F-4E87-AAEB-E2B009A0FDBD}" dt="2024-06-02T15:19:59.702" v="2263" actId="1076"/>
          <ac:picMkLst>
            <pc:docMk/>
            <pc:sldMk cId="56991058" sldId="283"/>
            <ac:picMk id="4" creationId="{4766A5A4-4AD0-C29F-8199-4FD1BA89D12D}"/>
          </ac:picMkLst>
        </pc:picChg>
        <pc:picChg chg="add mod">
          <ac:chgData name="Eduardo Andres Chacin Ruiz" userId="ccacac63-8927-4629-997d-ccf14e25367f" providerId="ADAL" clId="{64E43C34-893F-4E87-AAEB-E2B009A0FDBD}" dt="2024-06-02T15:20:13.777" v="2266" actId="1076"/>
          <ac:picMkLst>
            <pc:docMk/>
            <pc:sldMk cId="56991058" sldId="283"/>
            <ac:picMk id="5" creationId="{29D51A80-F648-ED6D-CA12-582322AA5117}"/>
          </ac:picMkLst>
        </pc:picChg>
        <pc:picChg chg="add del mod modCrop">
          <ac:chgData name="Eduardo Andres Chacin Ruiz" userId="ccacac63-8927-4629-997d-ccf14e25367f" providerId="ADAL" clId="{64E43C34-893F-4E87-AAEB-E2B009A0FDBD}" dt="2024-06-02T15:18:34.049" v="2245" actId="21"/>
          <ac:picMkLst>
            <pc:docMk/>
            <pc:sldMk cId="56991058" sldId="283"/>
            <ac:picMk id="7" creationId="{A97E9493-B234-FD7A-5A21-CC961547EB8E}"/>
          </ac:picMkLst>
        </pc:picChg>
        <pc:picChg chg="add mod">
          <ac:chgData name="Eduardo Andres Chacin Ruiz" userId="ccacac63-8927-4629-997d-ccf14e25367f" providerId="ADAL" clId="{64E43C34-893F-4E87-AAEB-E2B009A0FDBD}" dt="2024-06-02T15:20:29.887" v="2271" actId="1076"/>
          <ac:picMkLst>
            <pc:docMk/>
            <pc:sldMk cId="56991058" sldId="283"/>
            <ac:picMk id="9" creationId="{61BB9353-3C25-1F2D-5561-6F1D24A7D148}"/>
          </ac:picMkLst>
        </pc:picChg>
        <pc:picChg chg="add mod">
          <ac:chgData name="Eduardo Andres Chacin Ruiz" userId="ccacac63-8927-4629-997d-ccf14e25367f" providerId="ADAL" clId="{64E43C34-893F-4E87-AAEB-E2B009A0FDBD}" dt="2024-06-02T15:21:15.077" v="2289" actId="1036"/>
          <ac:picMkLst>
            <pc:docMk/>
            <pc:sldMk cId="56991058" sldId="283"/>
            <ac:picMk id="13" creationId="{2E4EB1EF-1D78-ED22-6AF6-F485B7689287}"/>
          </ac:picMkLst>
        </pc:picChg>
        <pc:picChg chg="add mod">
          <ac:chgData name="Eduardo Andres Chacin Ruiz" userId="ccacac63-8927-4629-997d-ccf14e25367f" providerId="ADAL" clId="{64E43C34-893F-4E87-AAEB-E2B009A0FDBD}" dt="2024-06-02T15:21:10.356" v="2286" actId="1036"/>
          <ac:picMkLst>
            <pc:docMk/>
            <pc:sldMk cId="56991058" sldId="283"/>
            <ac:picMk id="14" creationId="{CD565C78-D3C6-3205-4E67-4E776A803634}"/>
          </ac:picMkLst>
        </pc:picChg>
        <pc:picChg chg="add mod">
          <ac:chgData name="Eduardo Andres Chacin Ruiz" userId="ccacac63-8927-4629-997d-ccf14e25367f" providerId="ADAL" clId="{64E43C34-893F-4E87-AAEB-E2B009A0FDBD}" dt="2024-06-02T15:21:27.381" v="2291" actId="1076"/>
          <ac:picMkLst>
            <pc:docMk/>
            <pc:sldMk cId="56991058" sldId="283"/>
            <ac:picMk id="15" creationId="{16E92784-3685-FBD9-DF38-D4F1A38F838D}"/>
          </ac:picMkLst>
        </pc:picChg>
        <pc:picChg chg="add mod">
          <ac:chgData name="Eduardo Andres Chacin Ruiz" userId="ccacac63-8927-4629-997d-ccf14e25367f" providerId="ADAL" clId="{64E43C34-893F-4E87-AAEB-E2B009A0FDBD}" dt="2024-06-02T15:21:36.796" v="2293" actId="1076"/>
          <ac:picMkLst>
            <pc:docMk/>
            <pc:sldMk cId="56991058" sldId="283"/>
            <ac:picMk id="16" creationId="{0077CF81-A475-9605-F4A6-040CBFA3D90F}"/>
          </ac:picMkLst>
        </pc:picChg>
        <pc:picChg chg="add mod">
          <ac:chgData name="Eduardo Andres Chacin Ruiz" userId="ccacac63-8927-4629-997d-ccf14e25367f" providerId="ADAL" clId="{64E43C34-893F-4E87-AAEB-E2B009A0FDBD}" dt="2024-06-02T15:22:00.121" v="2297" actId="1076"/>
          <ac:picMkLst>
            <pc:docMk/>
            <pc:sldMk cId="56991058" sldId="283"/>
            <ac:picMk id="20" creationId="{F6B175CE-432A-2864-A459-D06875F1742C}"/>
          </ac:picMkLst>
        </pc:picChg>
        <pc:picChg chg="mod">
          <ac:chgData name="Eduardo Andres Chacin Ruiz" userId="ccacac63-8927-4629-997d-ccf14e25367f" providerId="ADAL" clId="{64E43C34-893F-4E87-AAEB-E2B009A0FDBD}" dt="2024-06-02T15:22:35.531" v="2312" actId="14100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64E43C34-893F-4E87-AAEB-E2B009A0FDBD}" dt="2024-06-02T15:22:22.916" v="2304" actId="1076"/>
          <ac:picMkLst>
            <pc:docMk/>
            <pc:sldMk cId="56991058" sldId="283"/>
            <ac:picMk id="22" creationId="{DF451293-8490-B702-C6F5-4D4C0AFBC339}"/>
          </ac:picMkLst>
        </pc:picChg>
        <pc:picChg chg="mod">
          <ac:chgData name="Eduardo Andres Chacin Ruiz" userId="ccacac63-8927-4629-997d-ccf14e25367f" providerId="ADAL" clId="{64E43C34-893F-4E87-AAEB-E2B009A0FDBD}" dt="2024-06-02T15:23:14.472" v="2319" actId="1037"/>
          <ac:picMkLst>
            <pc:docMk/>
            <pc:sldMk cId="56991058" sldId="283"/>
            <ac:picMk id="23" creationId="{3D649625-62C5-0EB7-A05A-878D541C55C6}"/>
          </ac:picMkLst>
        </pc:picChg>
        <pc:picChg chg="add mod">
          <ac:chgData name="Eduardo Andres Chacin Ruiz" userId="ccacac63-8927-4629-997d-ccf14e25367f" providerId="ADAL" clId="{64E43C34-893F-4E87-AAEB-E2B009A0FDBD}" dt="2024-06-02T15:23:10.695" v="2314" actId="1076"/>
          <ac:picMkLst>
            <pc:docMk/>
            <pc:sldMk cId="56991058" sldId="283"/>
            <ac:picMk id="24" creationId="{76112CF7-0F5D-2783-A443-9E9D1DEA040F}"/>
          </ac:picMkLst>
        </pc:picChg>
        <pc:picChg chg="mod">
          <ac:chgData name="Eduardo Andres Chacin Ruiz" userId="ccacac63-8927-4629-997d-ccf14e25367f" providerId="ADAL" clId="{64E43C34-893F-4E87-AAEB-E2B009A0FDBD}" dt="2024-06-02T15:23:35.232" v="2326" actId="1037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64E43C34-893F-4E87-AAEB-E2B009A0FDBD}" dt="2024-06-02T15:23:32.397" v="2321" actId="1076"/>
          <ac:picMkLst>
            <pc:docMk/>
            <pc:sldMk cId="56991058" sldId="283"/>
            <ac:picMk id="30" creationId="{8C703849-2EA9-549A-6E7F-FF099D8C9FF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6:56.205" v="2346" actId="1037"/>
        <pc:sldMkLst>
          <pc:docMk/>
          <pc:sldMk cId="3233637448" sldId="284"/>
        </pc:sldMkLst>
        <pc:picChg chg="mod">
          <ac:chgData name="Eduardo Andres Chacin Ruiz" userId="ccacac63-8927-4629-997d-ccf14e25367f" providerId="ADAL" clId="{64E43C34-893F-4E87-AAEB-E2B009A0FDBD}" dt="2024-06-02T15:25:54.319" v="2336" actId="1035"/>
          <ac:picMkLst>
            <pc:docMk/>
            <pc:sldMk cId="3233637448" sldId="284"/>
            <ac:picMk id="2" creationId="{63353C50-D5B4-051C-7566-503065450363}"/>
          </ac:picMkLst>
        </pc:picChg>
        <pc:picChg chg="mod">
          <ac:chgData name="Eduardo Andres Chacin Ruiz" userId="ccacac63-8927-4629-997d-ccf14e25367f" providerId="ADAL" clId="{64E43C34-893F-4E87-AAEB-E2B009A0FDBD}" dt="2024-06-02T15:24:25.818" v="2329" actId="1037"/>
          <ac:picMkLst>
            <pc:docMk/>
            <pc:sldMk cId="3233637448" sldId="284"/>
            <ac:picMk id="3" creationId="{B10B4B68-DB3C-47FE-CE49-81555E44497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4" creationId="{25FCC2F2-C9F9-80CB-9C32-E3448D58965B}"/>
          </ac:picMkLst>
        </pc:picChg>
        <pc:picChg chg="mod">
          <ac:chgData name="Eduardo Andres Chacin Ruiz" userId="ccacac63-8927-4629-997d-ccf14e25367f" providerId="ADAL" clId="{64E43C34-893F-4E87-AAEB-E2B009A0FDBD}" dt="2024-06-02T15:24:39.691" v="2330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9" creationId="{DFEAC331-0FBC-98E6-2AE0-47CB6FCA0B96}"/>
          </ac:picMkLst>
        </pc:picChg>
        <pc:picChg chg="mod">
          <ac:chgData name="Eduardo Andres Chacin Ruiz" userId="ccacac63-8927-4629-997d-ccf14e25367f" providerId="ADAL" clId="{64E43C34-893F-4E87-AAEB-E2B009A0FDBD}" dt="2024-06-02T15:25:24.200" v="2332" actId="14100"/>
          <ac:picMkLst>
            <pc:docMk/>
            <pc:sldMk cId="3233637448" sldId="284"/>
            <ac:picMk id="10" creationId="{9B58BDA1-4D72-5D5C-2A1C-05E0843B925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3" creationId="{072F69B3-FDD3-BBA6-0DB0-6E5437BFA413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4" creationId="{544DFA82-CDE2-9599-6499-91A7EA45D245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5" creationId="{274EC1CF-DB0F-E00E-A8F9-6F56C004F30E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6" creationId="{E560B795-4D76-F5FF-C3F8-E6A88DAE25F7}"/>
          </ac:picMkLst>
        </pc:picChg>
        <pc:picChg chg="mod">
          <ac:chgData name="Eduardo Andres Chacin Ruiz" userId="ccacac63-8927-4629-997d-ccf14e25367f" providerId="ADAL" clId="{64E43C34-893F-4E87-AAEB-E2B009A0FDBD}" dt="2024-06-02T15:25:31.845" v="2333" actId="14100"/>
          <ac:picMkLst>
            <pc:docMk/>
            <pc:sldMk cId="3233637448" sldId="284"/>
            <ac:picMk id="18" creationId="{BE1B071A-64E0-961E-38E4-C0B96B1D7D3E}"/>
          </ac:picMkLst>
        </pc:picChg>
        <pc:picChg chg="mod">
          <ac:chgData name="Eduardo Andres Chacin Ruiz" userId="ccacac63-8927-4629-997d-ccf14e25367f" providerId="ADAL" clId="{64E43C34-893F-4E87-AAEB-E2B009A0FDBD}" dt="2024-06-02T15:26:22.422" v="2343" actId="1036"/>
          <ac:picMkLst>
            <pc:docMk/>
            <pc:sldMk cId="3233637448" sldId="284"/>
            <ac:picMk id="19" creationId="{68BFBA4E-D83F-AE04-5944-B2B71B7A7316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0" creationId="{8A7605B7-E28B-F7A8-E6B8-AAD3CB50181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1" creationId="{54174E42-BEB0-2BB3-1DC1-B98C36C35574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2" creationId="{448CFCA1-B7CC-26FD-9013-50048C3E624A}"/>
          </ac:picMkLst>
        </pc:picChg>
        <pc:picChg chg="mod">
          <ac:chgData name="Eduardo Andres Chacin Ruiz" userId="ccacac63-8927-4629-997d-ccf14e25367f" providerId="ADAL" clId="{64E43C34-893F-4E87-AAEB-E2B009A0FDBD}" dt="2024-06-02T15:26:51.098" v="2344" actId="1037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4" creationId="{5BCD3CE4-8AC6-8C16-DBA1-C51E72031A73}"/>
          </ac:picMkLst>
        </pc:picChg>
        <pc:picChg chg="mod">
          <ac:chgData name="Eduardo Andres Chacin Ruiz" userId="ccacac63-8927-4629-997d-ccf14e25367f" providerId="ADAL" clId="{64E43C34-893F-4E87-AAEB-E2B009A0FDBD}" dt="2024-06-02T15:26:56.205" v="2346" actId="1037"/>
          <ac:picMkLst>
            <pc:docMk/>
            <pc:sldMk cId="3233637448" sldId="284"/>
            <ac:picMk id="25" creationId="{1DB3A5E6-9403-BF3E-35E7-76FD7F7EF1E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6" creationId="{E2F8BA41-452D-8B4D-FFAB-37A77A1D117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30" creationId="{1AF249A3-A9BD-739E-370D-5107D7CF100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8:33.935" v="2355" actId="1036"/>
        <pc:sldMkLst>
          <pc:docMk/>
          <pc:sldMk cId="2675604842" sldId="285"/>
        </pc:sldMkLst>
        <pc:picChg chg="mod">
          <ac:chgData name="Eduardo Andres Chacin Ruiz" userId="ccacac63-8927-4629-997d-ccf14e25367f" providerId="ADAL" clId="{64E43C34-893F-4E87-AAEB-E2B009A0FDBD}" dt="2024-06-02T15:28:03.887" v="2351" actId="1035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4" creationId="{73DEDE24-CC0A-75FF-09AA-A8E05D82B999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9" creationId="{29172D94-6C25-99F7-1E3C-E8C48A4E4B3C}"/>
          </ac:picMkLst>
        </pc:picChg>
        <pc:picChg chg="mod">
          <ac:chgData name="Eduardo Andres Chacin Ruiz" userId="ccacac63-8927-4629-997d-ccf14e25367f" providerId="ADAL" clId="{64E43C34-893F-4E87-AAEB-E2B009A0FDBD}" dt="2024-06-02T15:27:36.261" v="2348" actId="1037"/>
          <ac:picMkLst>
            <pc:docMk/>
            <pc:sldMk cId="2675604842" sldId="285"/>
            <ac:picMk id="10" creationId="{D88CEA58-E931-E0E2-75CD-B4879596C75A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3" creationId="{619872C1-58E7-F941-344B-71FFCF9918B4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4" creationId="{B77EB8F6-2FAC-2AFD-9854-5F89995E0A53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5" creationId="{F993372F-2A01-F03C-D49D-0CB6A5A721C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6" creationId="{096E88CA-2F60-8A15-45E0-05C2F1684282}"/>
          </ac:picMkLst>
        </pc:picChg>
        <pc:picChg chg="mod">
          <ac:chgData name="Eduardo Andres Chacin Ruiz" userId="ccacac63-8927-4629-997d-ccf14e25367f" providerId="ADAL" clId="{64E43C34-893F-4E87-AAEB-E2B009A0FDBD}" dt="2024-06-02T15:28:33.935" v="2355" actId="1036"/>
          <ac:picMkLst>
            <pc:docMk/>
            <pc:sldMk cId="2675604842" sldId="285"/>
            <ac:picMk id="18" creationId="{ABEB1F46-9903-D462-73E2-1CE3C25E2798}"/>
          </ac:picMkLst>
        </pc:picChg>
        <pc:picChg chg="mod">
          <ac:chgData name="Eduardo Andres Chacin Ruiz" userId="ccacac63-8927-4629-997d-ccf14e25367f" providerId="ADAL" clId="{64E43C34-893F-4E87-AAEB-E2B009A0FDBD}" dt="2024-06-02T15:28:08.051" v="2354" actId="1035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0" creationId="{50849249-A2F6-3379-2016-FD1E8F4E281B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2" creationId="{02D78252-C348-37F5-6471-8D0B5800CF77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4" creationId="{40650F8B-22A1-A677-C2EF-0B76829CBAE5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0" creationId="{8969D76F-FE33-8491-594B-A9C84AC412E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2" creationId="{630E0A94-E8E8-009F-A99C-986C0414AE6D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3" creationId="{2044DF23-8704-D596-0B51-EB1710A82D83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30:13.220" v="2368" actId="1037"/>
        <pc:sldMkLst>
          <pc:docMk/>
          <pc:sldMk cId="1139043194" sldId="286"/>
        </pc:sldMkLst>
        <pc:picChg chg="mod">
          <ac:chgData name="Eduardo Andres Chacin Ruiz" userId="ccacac63-8927-4629-997d-ccf14e25367f" providerId="ADAL" clId="{64E43C34-893F-4E87-AAEB-E2B009A0FDBD}" dt="2024-06-02T15:29:12.677" v="2361" actId="1035"/>
          <ac:picMkLst>
            <pc:docMk/>
            <pc:sldMk cId="1139043194" sldId="286"/>
            <ac:picMk id="2" creationId="{2F826693-1F06-C224-17EF-57FD744A72A0}"/>
          </ac:picMkLst>
        </pc:picChg>
        <pc:picChg chg="mod">
          <ac:chgData name="Eduardo Andres Chacin Ruiz" userId="ccacac63-8927-4629-997d-ccf14e25367f" providerId="ADAL" clId="{64E43C34-893F-4E87-AAEB-E2B009A0FDBD}" dt="2024-06-02T15:28:53.770" v="2357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4" creationId="{CB8DB137-DCCB-0034-070E-E557E2862C01}"/>
          </ac:picMkLst>
        </pc:picChg>
        <pc:picChg chg="mod">
          <ac:chgData name="Eduardo Andres Chacin Ruiz" userId="ccacac63-8927-4629-997d-ccf14e25367f" providerId="ADAL" clId="{64E43C34-893F-4E87-AAEB-E2B009A0FDBD}" dt="2024-06-02T15:28:57.100" v="2358" actId="1037"/>
          <ac:picMkLst>
            <pc:docMk/>
            <pc:sldMk cId="1139043194" sldId="286"/>
            <ac:picMk id="5" creationId="{6B6D4317-97B9-8E1E-A046-CEB55C524BA9}"/>
          </ac:picMkLst>
        </pc:picChg>
        <pc:picChg chg="mod">
          <ac:chgData name="Eduardo Andres Chacin Ruiz" userId="ccacac63-8927-4629-997d-ccf14e25367f" providerId="ADAL" clId="{64E43C34-893F-4E87-AAEB-E2B009A0FDBD}" dt="2024-06-02T15:28:59.311" v="2359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9" creationId="{D646138B-F64B-EDF9-AEAB-CB43A7E45EC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6" creationId="{E0EDB0A9-CBBB-7C31-10D5-8DA6B78DE641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9" creationId="{0643DE6D-F464-C923-E017-FD1017D7486E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0" creationId="{E7AB701F-B19B-3856-B46F-8D45D734D72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1" creationId="{A8EF980E-E642-F8E2-7219-036B13F86713}"/>
          </ac:picMkLst>
        </pc:picChg>
        <pc:picChg chg="mod">
          <ac:chgData name="Eduardo Andres Chacin Ruiz" userId="ccacac63-8927-4629-997d-ccf14e25367f" providerId="ADAL" clId="{64E43C34-893F-4E87-AAEB-E2B009A0FDBD}" dt="2024-06-02T15:29:16.153" v="2364" actId="1035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4" creationId="{9D7FD20B-878E-1614-2101-3ECD3875866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6" creationId="{CD7E77A4-BD8F-E9F6-5F8C-AF3DBFD7325E}"/>
          </ac:picMkLst>
        </pc:picChg>
        <pc:picChg chg="mod">
          <ac:chgData name="Eduardo Andres Chacin Ruiz" userId="ccacac63-8927-4629-997d-ccf14e25367f" providerId="ADAL" clId="{64E43C34-893F-4E87-AAEB-E2B009A0FDBD}" dt="2024-06-02T15:30:13.220" v="2368" actId="1037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8" creationId="{129709DA-EA4F-1A54-CA53-06EAB27A69EB}"/>
          </ac:picMkLst>
        </pc:picChg>
        <pc:picChg chg="mod">
          <ac:chgData name="Eduardo Andres Chacin Ruiz" userId="ccacac63-8927-4629-997d-ccf14e25367f" providerId="ADAL" clId="{64E43C34-893F-4E87-AAEB-E2B009A0FDBD}" dt="2024-06-02T15:29:51.366" v="2367" actId="1036"/>
          <ac:picMkLst>
            <pc:docMk/>
            <pc:sldMk cId="1139043194" sldId="286"/>
            <ac:picMk id="29" creationId="{9ACACBBC-5180-DD61-FA8A-C7E2D966E599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1" creationId="{98C1CB21-A8F9-E4BD-C761-9D5632FA0A12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2" creationId="{242A62F6-46CA-7FB8-446C-5855AB658BA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3" creationId="{1CC2DDF3-52EE-2F80-2114-5C181CE42380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01:24:40.460" v="1437" actId="1035"/>
        <pc:sldMkLst>
          <pc:docMk/>
          <pc:sldMk cId="907759537" sldId="287"/>
        </pc:sldMkLst>
        <pc:spChg chg="mod">
          <ac:chgData name="Eduardo Andres Chacin Ruiz" userId="ccacac63-8927-4629-997d-ccf14e25367f" providerId="ADAL" clId="{64E43C34-893F-4E87-AAEB-E2B009A0FDBD}" dt="2024-06-01T01:22:06.133" v="1400" actId="20577"/>
          <ac:spMkLst>
            <pc:docMk/>
            <pc:sldMk cId="907759537" sldId="287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5-29T00:25:02.184" v="340"/>
          <ac:picMkLst>
            <pc:docMk/>
            <pc:sldMk cId="907759537" sldId="287"/>
            <ac:picMk id="3" creationId="{94B1DB63-C90F-2E35-6CF8-ABED28B55D82}"/>
          </ac:picMkLst>
        </pc:picChg>
        <pc:picChg chg="add mod ord">
          <ac:chgData name="Eduardo Andres Chacin Ruiz" userId="ccacac63-8927-4629-997d-ccf14e25367f" providerId="ADAL" clId="{64E43C34-893F-4E87-AAEB-E2B009A0FDBD}" dt="2024-06-01T01:22:23.978" v="1406" actId="167"/>
          <ac:picMkLst>
            <pc:docMk/>
            <pc:sldMk cId="907759537" sldId="287"/>
            <ac:picMk id="3" creationId="{A449526E-61E7-7BAB-7C07-7CBC0ACA39C3}"/>
          </ac:picMkLst>
        </pc:picChg>
        <pc:picChg chg="add mod">
          <ac:chgData name="Eduardo Andres Chacin Ruiz" userId="ccacac63-8927-4629-997d-ccf14e25367f" providerId="ADAL" clId="{64E43C34-893F-4E87-AAEB-E2B009A0FDBD}" dt="2024-05-29T00:25:01.116" v="337" actId="1076"/>
          <ac:picMkLst>
            <pc:docMk/>
            <pc:sldMk cId="907759537" sldId="287"/>
            <ac:picMk id="6" creationId="{12E4238C-F970-A744-04C5-B12EEF45BD60}"/>
          </ac:picMkLst>
        </pc:picChg>
        <pc:picChg chg="add mod ord">
          <ac:chgData name="Eduardo Andres Chacin Ruiz" userId="ccacac63-8927-4629-997d-ccf14e25367f" providerId="ADAL" clId="{64E43C34-893F-4E87-AAEB-E2B009A0FDBD}" dt="2024-06-01T01:23:15.492" v="1415" actId="167"/>
          <ac:picMkLst>
            <pc:docMk/>
            <pc:sldMk cId="907759537" sldId="287"/>
            <ac:picMk id="6" creationId="{E025F6FE-906C-D9AA-858C-E1DE1342A473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0" creationId="{56663683-9789-70AC-8E86-6F4C5FAACB8B}"/>
          </ac:picMkLst>
        </pc:picChg>
        <pc:picChg chg="add mod">
          <ac:chgData name="Eduardo Andres Chacin Ruiz" userId="ccacac63-8927-4629-997d-ccf14e25367f" providerId="ADAL" clId="{64E43C34-893F-4E87-AAEB-E2B009A0FDBD}" dt="2024-05-29T00:25:00.737" v="336"/>
          <ac:picMkLst>
            <pc:docMk/>
            <pc:sldMk cId="907759537" sldId="287"/>
            <ac:picMk id="10" creationId="{DFBEF374-20E6-5733-F0C1-9AD7755A1F8C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1" creationId="{75803AE6-D76F-9DF4-2AFC-7E0DD06EB00B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2" creationId="{D4F698D0-9ECE-DBDA-C748-25B5275BA85A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3" creationId="{90160930-4362-915D-8A3A-A1295556BD25}"/>
          </ac:picMkLst>
        </pc:picChg>
        <pc:picChg chg="add mod">
          <ac:chgData name="Eduardo Andres Chacin Ruiz" userId="ccacac63-8927-4629-997d-ccf14e25367f" providerId="ADAL" clId="{64E43C34-893F-4E87-AAEB-E2B009A0FDBD}" dt="2024-05-29T00:24:58.494" v="333" actId="1076"/>
          <ac:picMkLst>
            <pc:docMk/>
            <pc:sldMk cId="907759537" sldId="287"/>
            <ac:picMk id="14" creationId="{F96010B5-71BC-8FBE-AB04-413251BB6BB7}"/>
          </ac:picMkLst>
        </pc:picChg>
        <pc:picChg chg="del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5" creationId="{3DBE8B7D-6643-E4F5-5828-9C83BC5741D2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16" creationId="{A84B3B9E-28A6-5C76-FBF5-48B05B60840A}"/>
          </ac:picMkLst>
        </pc:picChg>
        <pc:picChg chg="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7" creationId="{BD41056B-0077-A240-F82A-5302A58B5AF3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0" creationId="{52EF13C1-7E9B-D2F7-FA69-FB4C0E120DC5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1" creationId="{7AE75AAA-3C9C-BC6E-E357-43B1C0D172A7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3" creationId="{9C36CE0D-5965-28C3-0AE2-E2BD00B53B63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5" creationId="{32037A66-351F-C9B7-6AD7-3EA60F16CD0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7" creationId="{FA04FA0D-6549-98E5-35AD-973BDEC5DDCF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9" creationId="{15C431EF-FEC0-6E02-59A8-D4DD1FFBC0C0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0" creationId="{8E70C312-CDA2-A3AB-2609-4E7CBAAD115C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1" creationId="{17E33B73-30FD-BD3F-93FB-84062C6644FB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2" creationId="{66C7216D-5B8C-F7FD-2626-0E93E5D3A0E1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3" creationId="{0B9A7B6A-2758-4F64-F208-6091354F043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4" creationId="{2C4B2D2A-14D5-8935-5793-4B9260F30DA6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5" creationId="{B4DA5A76-B98C-F68C-DB88-0B378A3AA849}"/>
          </ac:picMkLst>
        </pc:picChg>
        <pc:picChg chg="add del mod ord">
          <ac:chgData name="Eduardo Andres Chacin Ruiz" userId="ccacac63-8927-4629-997d-ccf14e25367f" providerId="ADAL" clId="{64E43C34-893F-4E87-AAEB-E2B009A0FDBD}" dt="2024-06-01T01:22:25.470" v="1407" actId="478"/>
          <ac:picMkLst>
            <pc:docMk/>
            <pc:sldMk cId="907759537" sldId="287"/>
            <ac:picMk id="36" creationId="{8E70C312-CDA2-A3AB-2609-4E7CBAAD115C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18.235" v="1416" actId="478"/>
          <ac:picMkLst>
            <pc:docMk/>
            <pc:sldMk cId="907759537" sldId="287"/>
            <ac:picMk id="37" creationId="{17E33B73-30FD-BD3F-93FB-84062C6644FB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52.187" v="1424" actId="478"/>
          <ac:picMkLst>
            <pc:docMk/>
            <pc:sldMk cId="907759537" sldId="287"/>
            <ac:picMk id="38" creationId="{66C7216D-5B8C-F7FD-2626-0E93E5D3A0E1}"/>
          </ac:picMkLst>
        </pc:picChg>
        <pc:picChg chg="add del mod ord">
          <ac:chgData name="Eduardo Andres Chacin Ruiz" userId="ccacac63-8927-4629-997d-ccf14e25367f" providerId="ADAL" clId="{64E43C34-893F-4E87-AAEB-E2B009A0FDBD}" dt="2024-06-01T01:24:33.595" v="1436" actId="478"/>
          <ac:picMkLst>
            <pc:docMk/>
            <pc:sldMk cId="907759537" sldId="287"/>
            <ac:picMk id="39" creationId="{0B9A7B6A-2758-4F64-F208-6091354F043E}"/>
          </ac:picMkLst>
        </pc:picChg>
      </pc:sldChg>
      <pc:sldChg chg="addSp delSp modSp add del mod ord">
        <pc:chgData name="Eduardo Andres Chacin Ruiz" userId="ccacac63-8927-4629-997d-ccf14e25367f" providerId="ADAL" clId="{64E43C34-893F-4E87-AAEB-E2B009A0FDBD}" dt="2024-05-31T21:55:30.368" v="942" actId="47"/>
        <pc:sldMkLst>
          <pc:docMk/>
          <pc:sldMk cId="4054044621" sldId="288"/>
        </pc:sldMkLst>
        <pc:spChg chg="mod">
          <ac:chgData name="Eduardo Andres Chacin Ruiz" userId="ccacac63-8927-4629-997d-ccf14e25367f" providerId="ADAL" clId="{64E43C34-893F-4E87-AAEB-E2B009A0FDBD}" dt="2024-05-29T00:49:38.925" v="522" actId="14100"/>
          <ac:spMkLst>
            <pc:docMk/>
            <pc:sldMk cId="4054044621" sldId="288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49:49.859" v="526" actId="478"/>
          <ac:picMkLst>
            <pc:docMk/>
            <pc:sldMk cId="4054044621" sldId="288"/>
            <ac:picMk id="3" creationId="{A571D625-41A0-04E4-F6BD-5D2D47BA79D9}"/>
          </ac:picMkLst>
        </pc:picChg>
        <pc:picChg chg="add del mod">
          <ac:chgData name="Eduardo Andres Chacin Ruiz" userId="ccacac63-8927-4629-997d-ccf14e25367f" providerId="ADAL" clId="{64E43C34-893F-4E87-AAEB-E2B009A0FDBD}" dt="2024-05-29T00:50:33.932" v="536" actId="21"/>
          <ac:picMkLst>
            <pc:docMk/>
            <pc:sldMk cId="4054044621" sldId="288"/>
            <ac:picMk id="7" creationId="{9F6866AD-5C84-7F99-9921-A9304C350AC1}"/>
          </ac:picMkLst>
        </pc:picChg>
        <pc:picChg chg="add mod">
          <ac:chgData name="Eduardo Andres Chacin Ruiz" userId="ccacac63-8927-4629-997d-ccf14e25367f" providerId="ADAL" clId="{64E43C34-893F-4E87-AAEB-E2B009A0FDBD}" dt="2024-05-29T00:50:36.157" v="538"/>
          <ac:picMkLst>
            <pc:docMk/>
            <pc:sldMk cId="4054044621" sldId="288"/>
            <ac:picMk id="10" creationId="{9F6866AD-5C84-7F99-9921-A9304C350AC1}"/>
          </ac:picMkLst>
        </pc:picChg>
        <pc:picChg chg="del">
          <ac:chgData name="Eduardo Andres Chacin Ruiz" userId="ccacac63-8927-4629-997d-ccf14e25367f" providerId="ADAL" clId="{64E43C34-893F-4E87-AAEB-E2B009A0FDBD}" dt="2024-05-29T00:50:35.292" v="537" actId="478"/>
          <ac:picMkLst>
            <pc:docMk/>
            <pc:sldMk cId="4054044621" sldId="288"/>
            <ac:picMk id="11" creationId="{F9D93119-7162-11A1-C77F-216E3BA3C7BF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1.132" v="1029" actId="47"/>
        <pc:sldMkLst>
          <pc:docMk/>
          <pc:sldMk cId="2946523863" sldId="289"/>
        </pc:sldMkLst>
        <pc:spChg chg="mod">
          <ac:chgData name="Eduardo Andres Chacin Ruiz" userId="ccacac63-8927-4629-997d-ccf14e25367f" providerId="ADAL" clId="{64E43C34-893F-4E87-AAEB-E2B009A0FDBD}" dt="2024-05-29T01:05:56.381" v="612" actId="20577"/>
          <ac:spMkLst>
            <pc:docMk/>
            <pc:sldMk cId="2946523863" sldId="289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10:06.541" v="616" actId="478"/>
          <ac:picMkLst>
            <pc:docMk/>
            <pc:sldMk cId="2946523863" sldId="289"/>
            <ac:picMk id="3" creationId="{9E110E7E-EA56-0659-2D01-1D2B238C6B2B}"/>
          </ac:picMkLst>
        </pc:picChg>
        <pc:picChg chg="add del mod">
          <ac:chgData name="Eduardo Andres Chacin Ruiz" userId="ccacac63-8927-4629-997d-ccf14e25367f" providerId="ADAL" clId="{64E43C34-893F-4E87-AAEB-E2B009A0FDBD}" dt="2024-05-29T01:10:33.025" v="622" actId="21"/>
          <ac:picMkLst>
            <pc:docMk/>
            <pc:sldMk cId="2946523863" sldId="289"/>
            <ac:picMk id="5" creationId="{A7B2A98B-C012-2837-9E0F-B9B195DE95F3}"/>
          </ac:picMkLst>
        </pc:picChg>
        <pc:picChg chg="add mod">
          <ac:chgData name="Eduardo Andres Chacin Ruiz" userId="ccacac63-8927-4629-997d-ccf14e25367f" providerId="ADAL" clId="{64E43C34-893F-4E87-AAEB-E2B009A0FDBD}" dt="2024-05-29T01:10:34.752" v="624"/>
          <ac:picMkLst>
            <pc:docMk/>
            <pc:sldMk cId="2946523863" sldId="289"/>
            <ac:picMk id="6" creationId="{A7B2A98B-C012-2837-9E0F-B9B195DE95F3}"/>
          </ac:picMkLst>
        </pc:picChg>
        <pc:picChg chg="del">
          <ac:chgData name="Eduardo Andres Chacin Ruiz" userId="ccacac63-8927-4629-997d-ccf14e25367f" providerId="ADAL" clId="{64E43C34-893F-4E87-AAEB-E2B009A0FDBD}" dt="2024-05-29T01:10:33.905" v="623" actId="478"/>
          <ac:picMkLst>
            <pc:docMk/>
            <pc:sldMk cId="2946523863" sldId="289"/>
            <ac:picMk id="21" creationId="{2CD997D2-0E36-DCB1-ACEA-F5BA76B9B13A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22:41:18.813" v="1797" actId="20577"/>
        <pc:sldMkLst>
          <pc:docMk/>
          <pc:sldMk cId="1263130003" sldId="290"/>
        </pc:sldMkLst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2" creationId="{CA28AEE2-9260-DB1E-74BB-C13D84F86F39}"/>
          </ac:spMkLst>
        </pc:spChg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3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6-01T22:41:18.813" v="1797" actId="20577"/>
          <ac:spMkLst>
            <pc:docMk/>
            <pc:sldMk cId="1263130003" sldId="290"/>
            <ac:spMk id="5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7" creationId="{CA28AEE2-9260-DB1E-74BB-C13D84F86F39}"/>
          </ac:spMkLst>
        </pc:spChg>
        <pc:spChg chg="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9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1" creationId="{CA28AEE2-9260-DB1E-74BB-C13D84F86F39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2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6" creationId="{66EA38DF-A799-EB20-1BA9-47BA997151F1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7" creationId="{E2CA5011-244E-5268-94CB-0E3F2A086E9E}"/>
          </ac:spMkLst>
        </pc:spChg>
        <pc:spChg chg="del">
          <ac:chgData name="Eduardo Andres Chacin Ruiz" userId="ccacac63-8927-4629-997d-ccf14e25367f" providerId="ADAL" clId="{64E43C34-893F-4E87-AAEB-E2B009A0FDBD}" dt="2024-05-31T23:44:58.459" v="1054" actId="478"/>
          <ac:spMkLst>
            <pc:docMk/>
            <pc:sldMk cId="1263130003" sldId="290"/>
            <ac:spMk id="22" creationId="{0E5231F9-6270-2126-091A-DF6BE22AFB9A}"/>
          </ac:spMkLst>
        </pc:spChg>
        <pc:spChg chg="del">
          <ac:chgData name="Eduardo Andres Chacin Ruiz" userId="ccacac63-8927-4629-997d-ccf14e25367f" providerId="ADAL" clId="{64E43C34-893F-4E87-AAEB-E2B009A0FDBD}" dt="2024-05-31T23:44:59.728" v="1055" actId="478"/>
          <ac:spMkLst>
            <pc:docMk/>
            <pc:sldMk cId="1263130003" sldId="290"/>
            <ac:spMk id="23" creationId="{2FD0E241-DA8E-EBAB-2A99-87B03E067924}"/>
          </ac:spMkLst>
        </pc:spChg>
        <pc:picChg chg="add del mod">
          <ac:chgData name="Eduardo Andres Chacin Ruiz" userId="ccacac63-8927-4629-997d-ccf14e25367f" providerId="ADAL" clId="{64E43C34-893F-4E87-AAEB-E2B009A0FDBD}" dt="2024-05-29T01:05:10.044" v="598" actId="478"/>
          <ac:picMkLst>
            <pc:docMk/>
            <pc:sldMk cId="1263130003" sldId="290"/>
            <ac:picMk id="3" creationId="{6DEA06EE-F361-7B1F-D4F5-B529ACD746EA}"/>
          </ac:picMkLst>
        </pc:picChg>
        <pc:picChg chg="add del mod">
          <ac:chgData name="Eduardo Andres Chacin Ruiz" userId="ccacac63-8927-4629-997d-ccf14e25367f" providerId="ADAL" clId="{64E43C34-893F-4E87-AAEB-E2B009A0FDBD}" dt="2024-05-31T23:45:02.616" v="1056" actId="21"/>
          <ac:picMkLst>
            <pc:docMk/>
            <pc:sldMk cId="1263130003" sldId="290"/>
            <ac:picMk id="4" creationId="{03A42A20-63A5-5693-94C7-3F432E592E43}"/>
          </ac:picMkLst>
        </pc:picChg>
        <pc:picChg chg="add del mod">
          <ac:chgData name="Eduardo Andres Chacin Ruiz" userId="ccacac63-8927-4629-997d-ccf14e25367f" providerId="ADAL" clId="{64E43C34-893F-4E87-AAEB-E2B009A0FDBD}" dt="2024-05-29T01:05:42.719" v="604" actId="21"/>
          <ac:picMkLst>
            <pc:docMk/>
            <pc:sldMk cId="1263130003" sldId="290"/>
            <ac:picMk id="5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4:57.589" v="1053" actId="478"/>
          <ac:picMkLst>
            <pc:docMk/>
            <pc:sldMk cId="1263130003" sldId="290"/>
            <ac:picMk id="6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5:07.384" v="1058" actId="21"/>
          <ac:picMkLst>
            <pc:docMk/>
            <pc:sldMk cId="1263130003" sldId="290"/>
            <ac:picMk id="10" creationId="{03A42A20-63A5-5693-94C7-3F432E592E43}"/>
          </ac:picMkLst>
        </pc:picChg>
        <pc:picChg chg="add mod">
          <ac:chgData name="Eduardo Andres Chacin Ruiz" userId="ccacac63-8927-4629-997d-ccf14e25367f" providerId="ADAL" clId="{64E43C34-893F-4E87-AAEB-E2B009A0FDBD}" dt="2024-05-31T23:45:10.633" v="1060"/>
          <ac:picMkLst>
            <pc:docMk/>
            <pc:sldMk cId="1263130003" sldId="290"/>
            <ac:picMk id="13" creationId="{03A42A20-63A5-5693-94C7-3F432E592E43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40.054" v="1153" actId="21"/>
          <ac:picMkLst>
            <pc:docMk/>
            <pc:sldMk cId="1263130003" sldId="290"/>
            <ac:picMk id="14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5-31T23:46:57.707" v="1221" actId="167"/>
          <ac:picMkLst>
            <pc:docMk/>
            <pc:sldMk cId="1263130003" sldId="290"/>
            <ac:picMk id="15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05:43.559" v="605" actId="478"/>
          <ac:picMkLst>
            <pc:docMk/>
            <pc:sldMk cId="1263130003" sldId="290"/>
            <ac:picMk id="21" creationId="{2CD997D2-0E36-DCB1-ACEA-F5BA76B9B13A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1:09:31.122" v="931" actId="47"/>
        <pc:sldMkLst>
          <pc:docMk/>
          <pc:sldMk cId="2413641261" sldId="291"/>
        </pc:sldMkLst>
        <pc:spChg chg="mod">
          <ac:chgData name="Eduardo Andres Chacin Ruiz" userId="ccacac63-8927-4629-997d-ccf14e25367f" providerId="ADAL" clId="{64E43C34-893F-4E87-AAEB-E2B009A0FDBD}" dt="2024-05-29T01:26:05.736" v="682" actId="14100"/>
          <ac:spMkLst>
            <pc:docMk/>
            <pc:sldMk cId="2413641261" sldId="291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0:21.475" v="669" actId="21"/>
          <ac:picMkLst>
            <pc:docMk/>
            <pc:sldMk cId="2413641261" sldId="291"/>
            <ac:picMk id="3" creationId="{C183D0B3-8CD1-A9FD-F425-183C3F477138}"/>
          </ac:picMkLst>
        </pc:picChg>
        <pc:picChg chg="add mod">
          <ac:chgData name="Eduardo Andres Chacin Ruiz" userId="ccacac63-8927-4629-997d-ccf14e25367f" providerId="ADAL" clId="{64E43C34-893F-4E87-AAEB-E2B009A0FDBD}" dt="2024-05-29T01:20:23.567" v="671"/>
          <ac:picMkLst>
            <pc:docMk/>
            <pc:sldMk cId="2413641261" sldId="291"/>
            <ac:picMk id="6" creationId="{C183D0B3-8CD1-A9FD-F425-183C3F477138}"/>
          </ac:picMkLst>
        </pc:picChg>
        <pc:picChg chg="del">
          <ac:chgData name="Eduardo Andres Chacin Ruiz" userId="ccacac63-8927-4629-997d-ccf14e25367f" providerId="ADAL" clId="{64E43C34-893F-4E87-AAEB-E2B009A0FDBD}" dt="2024-05-29T01:20:22.591" v="670" actId="478"/>
          <ac:picMkLst>
            <pc:docMk/>
            <pc:sldMk cId="2413641261" sldId="291"/>
            <ac:picMk id="13" creationId="{808D927D-7841-921E-661C-007C23363A70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3:47:36.186" v="1231" actId="47"/>
        <pc:sldMkLst>
          <pc:docMk/>
          <pc:sldMk cId="3120462785" sldId="292"/>
        </pc:sldMkLst>
        <pc:spChg chg="mod">
          <ac:chgData name="Eduardo Andres Chacin Ruiz" userId="ccacac63-8927-4629-997d-ccf14e25367f" providerId="ADAL" clId="{64E43C34-893F-4E87-AAEB-E2B009A0FDBD}" dt="2024-05-29T01:26:36.589" v="700" actId="14100"/>
          <ac:spMkLst>
            <pc:docMk/>
            <pc:sldMk cId="3120462785" sldId="292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9:56.357" v="726" actId="21"/>
          <ac:picMkLst>
            <pc:docMk/>
            <pc:sldMk cId="3120462785" sldId="292"/>
            <ac:picMk id="3" creationId="{A4A9E344-369B-E92B-1E50-1690B43CEF73}"/>
          </ac:picMkLst>
        </pc:picChg>
        <pc:picChg chg="add del mod">
          <ac:chgData name="Eduardo Andres Chacin Ruiz" userId="ccacac63-8927-4629-997d-ccf14e25367f" providerId="ADAL" clId="{64E43C34-893F-4E87-AAEB-E2B009A0FDBD}" dt="2024-05-31T23:45:28.039" v="1065" actId="21"/>
          <ac:picMkLst>
            <pc:docMk/>
            <pc:sldMk cId="3120462785" sldId="292"/>
            <ac:picMk id="4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29:57.228" v="727" actId="478"/>
          <ac:picMkLst>
            <pc:docMk/>
            <pc:sldMk cId="3120462785" sldId="292"/>
            <ac:picMk id="18" creationId="{70930497-6D92-48DD-774F-0E3FA282551D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7.479" v="1030" actId="47"/>
        <pc:sldMkLst>
          <pc:docMk/>
          <pc:sldMk cId="602076264" sldId="293"/>
        </pc:sldMkLst>
        <pc:spChg chg="mod">
          <ac:chgData name="Eduardo Andres Chacin Ruiz" userId="ccacac63-8927-4629-997d-ccf14e25367f" providerId="ADAL" clId="{64E43C34-893F-4E87-AAEB-E2B009A0FDBD}" dt="2024-05-29T01:26:48.899" v="715" actId="14100"/>
          <ac:spMkLst>
            <pc:docMk/>
            <pc:sldMk cId="602076264" sldId="293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33:58.034" v="732" actId="478"/>
          <ac:picMkLst>
            <pc:docMk/>
            <pc:sldMk cId="602076264" sldId="293"/>
            <ac:picMk id="3" creationId="{5D883C3E-96D6-73EC-1C99-C14740240099}"/>
          </ac:picMkLst>
        </pc:picChg>
        <pc:picChg chg="add del mod">
          <ac:chgData name="Eduardo Andres Chacin Ruiz" userId="ccacac63-8927-4629-997d-ccf14e25367f" providerId="ADAL" clId="{64E43C34-893F-4E87-AAEB-E2B009A0FDBD}" dt="2024-05-29T01:34:31.418" v="739" actId="21"/>
          <ac:picMkLst>
            <pc:docMk/>
            <pc:sldMk cId="602076264" sldId="293"/>
            <ac:picMk id="5" creationId="{4BF2568F-B8B9-2E94-DACA-BA0556DB40EC}"/>
          </ac:picMkLst>
        </pc:picChg>
        <pc:picChg chg="add mod">
          <ac:chgData name="Eduardo Andres Chacin Ruiz" userId="ccacac63-8927-4629-997d-ccf14e25367f" providerId="ADAL" clId="{64E43C34-893F-4E87-AAEB-E2B009A0FDBD}" dt="2024-05-29T01:34:33.066" v="741"/>
          <ac:picMkLst>
            <pc:docMk/>
            <pc:sldMk cId="602076264" sldId="293"/>
            <ac:picMk id="6" creationId="{4BF2568F-B8B9-2E94-DACA-BA0556DB40EC}"/>
          </ac:picMkLst>
        </pc:picChg>
        <pc:picChg chg="del">
          <ac:chgData name="Eduardo Andres Chacin Ruiz" userId="ccacac63-8927-4629-997d-ccf14e25367f" providerId="ADAL" clId="{64E43C34-893F-4E87-AAEB-E2B009A0FDBD}" dt="2024-05-29T01:34:32.227" v="740" actId="478"/>
          <ac:picMkLst>
            <pc:docMk/>
            <pc:sldMk cId="602076264" sldId="293"/>
            <ac:picMk id="18" creationId="{70930497-6D92-48DD-774F-0E3FA282551D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5-31T23:44:05.330" v="1044" actId="478"/>
        <pc:sldMkLst>
          <pc:docMk/>
          <pc:sldMk cId="468675071" sldId="294"/>
        </pc:sldMkLst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54:38.401" v="934" actId="20577"/>
          <ac:spMkLst>
            <pc:docMk/>
            <pc:sldMk cId="468675071" sldId="294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2" creationId="{7D1199D0-81A7-AA14-78E8-65849A224BE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55:12.692" v="939" actId="21"/>
          <ac:picMkLst>
            <pc:docMk/>
            <pc:sldMk cId="468675071" sldId="294"/>
            <ac:picMk id="2" creationId="{DA3F47A4-B3A6-A20B-B3CA-21045F1A5838}"/>
          </ac:picMkLst>
        </pc:picChg>
        <pc:picChg chg="add mod">
          <ac:chgData name="Eduardo Andres Chacin Ruiz" userId="ccacac63-8927-4629-997d-ccf14e25367f" providerId="ADAL" clId="{64E43C34-893F-4E87-AAEB-E2B009A0FDBD}" dt="2024-05-31T21:55:14.665" v="941"/>
          <ac:picMkLst>
            <pc:docMk/>
            <pc:sldMk cId="468675071" sldId="294"/>
            <ac:picMk id="3" creationId="{DA3F47A4-B3A6-A20B-B3CA-21045F1A5838}"/>
          </ac:picMkLst>
        </pc:picChg>
        <pc:picChg chg="add mod ord">
          <ac:chgData name="Eduardo Andres Chacin Ruiz" userId="ccacac63-8927-4629-997d-ccf14e25367f" providerId="ADAL" clId="{64E43C34-893F-4E87-AAEB-E2B009A0FDBD}" dt="2024-05-31T21:57:38.766" v="1019" actId="14100"/>
          <ac:picMkLst>
            <pc:docMk/>
            <pc:sldMk cId="468675071" sldId="294"/>
            <ac:picMk id="4" creationId="{9C0F6533-23B6-A02D-805E-CB2156536429}"/>
          </ac:picMkLst>
        </pc:picChg>
        <pc:picChg chg="add del mod">
          <ac:chgData name="Eduardo Andres Chacin Ruiz" userId="ccacac63-8927-4629-997d-ccf14e25367f" providerId="ADAL" clId="{64E43C34-893F-4E87-AAEB-E2B009A0FDBD}" dt="2024-05-31T23:43:53.105" v="1040" actId="21"/>
          <ac:picMkLst>
            <pc:docMk/>
            <pc:sldMk cId="468675071" sldId="294"/>
            <ac:picMk id="5" creationId="{A81569B9-85F0-C7E5-033E-94EDDA9179ED}"/>
          </ac:picMkLst>
        </pc:picChg>
        <pc:picChg chg="add del mod">
          <ac:chgData name="Eduardo Andres Chacin Ruiz" userId="ccacac63-8927-4629-997d-ccf14e25367f" providerId="ADAL" clId="{64E43C34-893F-4E87-AAEB-E2B009A0FDBD}" dt="2024-05-31T23:44:05.330" v="1044" actId="478"/>
          <ac:picMkLst>
            <pc:docMk/>
            <pc:sldMk cId="468675071" sldId="294"/>
            <ac:picMk id="9" creationId="{A81569B9-85F0-C7E5-033E-94EDDA9179ED}"/>
          </ac:picMkLst>
        </pc:picChg>
        <pc:picChg chg="del">
          <ac:chgData name="Eduardo Andres Chacin Ruiz" userId="ccacac63-8927-4629-997d-ccf14e25367f" providerId="ADAL" clId="{64E43C34-893F-4E87-AAEB-E2B009A0FDBD}" dt="2024-05-31T21:55:13.862" v="940" actId="478"/>
          <ac:picMkLst>
            <pc:docMk/>
            <pc:sldMk cId="468675071" sldId="294"/>
            <ac:picMk id="20" creationId="{05315475-60B3-C4A6-4E5A-B7D388774EEB}"/>
          </ac:picMkLst>
        </pc:picChg>
      </pc:sldChg>
      <pc:sldChg chg="modSp add mod">
        <pc:chgData name="Eduardo Andres Chacin Ruiz" userId="ccacac63-8927-4629-997d-ccf14e25367f" providerId="ADAL" clId="{64E43C34-893F-4E87-AAEB-E2B009A0FDBD}" dt="2024-06-01T22:41:15.578" v="1795" actId="20577"/>
        <pc:sldMkLst>
          <pc:docMk/>
          <pc:sldMk cId="601587164" sldId="295"/>
        </pc:sldMkLst>
        <pc:spChg chg="mod">
          <ac:chgData name="Eduardo Andres Chacin Ruiz" userId="ccacac63-8927-4629-997d-ccf14e25367f" providerId="ADAL" clId="{64E43C34-893F-4E87-AAEB-E2B009A0FDBD}" dt="2024-06-01T22:41:15.578" v="1795" actId="20577"/>
          <ac:spMkLst>
            <pc:docMk/>
            <pc:sldMk cId="601587164" sldId="295"/>
            <ac:spMk id="8" creationId="{8B51E8E7-12E4-2B32-FF22-CB30A7479F89}"/>
          </ac:spMkLst>
        </pc:spChg>
      </pc:sldChg>
      <pc:sldChg chg="addSp delSp modSp add mod">
        <pc:chgData name="Eduardo Andres Chacin Ruiz" userId="ccacac63-8927-4629-997d-ccf14e25367f" providerId="ADAL" clId="{64E43C34-893F-4E87-AAEB-E2B009A0FDBD}" dt="2024-06-01T15:30:14.586" v="1641"/>
        <pc:sldMkLst>
          <pc:docMk/>
          <pc:sldMk cId="2422146783" sldId="296"/>
        </pc:sldMkLst>
        <pc:spChg chg="mod">
          <ac:chgData name="Eduardo Andres Chacin Ruiz" userId="ccacac63-8927-4629-997d-ccf14e25367f" providerId="ADAL" clId="{64E43C34-893F-4E87-AAEB-E2B009A0FDBD}" dt="2024-06-01T15:26:15.673" v="1531" actId="20577"/>
          <ac:spMkLst>
            <pc:docMk/>
            <pc:sldMk cId="2422146783" sldId="296"/>
            <ac:spMk id="8" creationId="{8B51E8E7-12E4-2B32-FF22-CB30A7479F89}"/>
          </ac:spMkLst>
        </pc:spChg>
        <pc:picChg chg="add del mod modCrop">
          <ac:chgData name="Eduardo Andres Chacin Ruiz" userId="ccacac63-8927-4629-997d-ccf14e25367f" providerId="ADAL" clId="{64E43C34-893F-4E87-AAEB-E2B009A0FDBD}" dt="2024-06-01T15:30:10.585" v="1637" actId="21"/>
          <ac:picMkLst>
            <pc:docMk/>
            <pc:sldMk cId="2422146783" sldId="296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11.415" v="1638" actId="478"/>
          <ac:picMkLst>
            <pc:docMk/>
            <pc:sldMk cId="2422146783" sldId="296"/>
            <ac:picMk id="3" creationId="{82552F77-4530-DBA1-C6DD-4FE7B0F5F8D1}"/>
          </ac:picMkLst>
        </pc:picChg>
        <pc:picChg chg="add mod ord">
          <ac:chgData name="Eduardo Andres Chacin Ruiz" userId="ccacac63-8927-4629-997d-ccf14e25367f" providerId="ADAL" clId="{64E43C34-893F-4E87-AAEB-E2B009A0FDBD}" dt="2024-06-01T15:28:47.953" v="1623" actId="1037"/>
          <ac:picMkLst>
            <pc:docMk/>
            <pc:sldMk cId="2422146783" sldId="296"/>
            <ac:picMk id="6" creationId="{85C0E58E-8FFE-C0B3-AD6A-78593F9D1E7E}"/>
          </ac:picMkLst>
        </pc:picChg>
        <pc:picChg chg="add del mod">
          <ac:chgData name="Eduardo Andres Chacin Ruiz" userId="ccacac63-8927-4629-997d-ccf14e25367f" providerId="ADAL" clId="{64E43C34-893F-4E87-AAEB-E2B009A0FDBD}" dt="2024-06-01T15:30:14.350" v="1640" actId="21"/>
          <ac:picMkLst>
            <pc:docMk/>
            <pc:sldMk cId="2422146783" sldId="296"/>
            <ac:picMk id="7" creationId="{AE92D49B-A772-79CA-93A9-D60C1F4355D9}"/>
          </ac:picMkLst>
        </pc:picChg>
        <pc:picChg chg="add mod">
          <ac:chgData name="Eduardo Andres Chacin Ruiz" userId="ccacac63-8927-4629-997d-ccf14e25367f" providerId="ADAL" clId="{64E43C34-893F-4E87-AAEB-E2B009A0FDBD}" dt="2024-06-01T15:30:14.586" v="1641"/>
          <ac:picMkLst>
            <pc:docMk/>
            <pc:sldMk cId="2422146783" sldId="296"/>
            <ac:picMk id="9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27:10.746" v="1538" actId="478"/>
          <ac:picMkLst>
            <pc:docMk/>
            <pc:sldMk cId="2422146783" sldId="296"/>
            <ac:picMk id="11" creationId="{0BFB1693-9C91-4D04-D8AE-75DD290107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0:44.753" v="1714" actId="1035"/>
        <pc:sldMkLst>
          <pc:docMk/>
          <pc:sldMk cId="3103799044" sldId="297"/>
        </pc:sldMkLst>
        <pc:spChg chg="mod">
          <ac:chgData name="Eduardo Andres Chacin Ruiz" userId="ccacac63-8927-4629-997d-ccf14e25367f" providerId="ADAL" clId="{64E43C34-893F-4E87-AAEB-E2B009A0FDBD}" dt="2024-06-01T15:29:14.838" v="1626" actId="20577"/>
          <ac:spMkLst>
            <pc:docMk/>
            <pc:sldMk cId="3103799044" sldId="297"/>
            <ac:spMk id="8" creationId="{8B51E8E7-12E4-2B32-FF22-CB30A7479F89}"/>
          </ac:spMkLst>
        </pc:spChg>
        <pc:picChg chg="del mod">
          <ac:chgData name="Eduardo Andres Chacin Ruiz" userId="ccacac63-8927-4629-997d-ccf14e25367f" providerId="ADAL" clId="{64E43C34-893F-4E87-AAEB-E2B009A0FDBD}" dt="2024-06-01T15:30:04.830" v="1634" actId="478"/>
          <ac:picMkLst>
            <pc:docMk/>
            <pc:sldMk cId="3103799044" sldId="297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06.347" v="1635" actId="478"/>
          <ac:picMkLst>
            <pc:docMk/>
            <pc:sldMk cId="3103799044" sldId="297"/>
            <ac:picMk id="3" creationId="{82552F77-4530-DBA1-C6DD-4FE7B0F5F8D1}"/>
          </ac:picMkLst>
        </pc:picChg>
        <pc:picChg chg="del">
          <ac:chgData name="Eduardo Andres Chacin Ruiz" userId="ccacac63-8927-4629-997d-ccf14e25367f" providerId="ADAL" clId="{64E43C34-893F-4E87-AAEB-E2B009A0FDBD}" dt="2024-06-01T15:29:50.395" v="1631" actId="478"/>
          <ac:picMkLst>
            <pc:docMk/>
            <pc:sldMk cId="3103799044" sldId="297"/>
            <ac:picMk id="6" creationId="{85C0E58E-8FFE-C0B3-AD6A-78593F9D1E7E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0:03.546" v="1632" actId="21"/>
          <ac:picMkLst>
            <pc:docMk/>
            <pc:sldMk cId="3103799044" sldId="297"/>
            <ac:picMk id="7" creationId="{3F8032DC-AACC-4E56-0DE7-C8675607850D}"/>
          </ac:picMkLst>
        </pc:picChg>
        <pc:picChg chg="add mod">
          <ac:chgData name="Eduardo Andres Chacin Ruiz" userId="ccacac63-8927-4629-997d-ccf14e25367f" providerId="ADAL" clId="{64E43C34-893F-4E87-AAEB-E2B009A0FDBD}" dt="2024-06-01T15:30:07.208" v="1636"/>
          <ac:picMkLst>
            <pc:docMk/>
            <pc:sldMk cId="3103799044" sldId="297"/>
            <ac:picMk id="9" creationId="{3F8032DC-AACC-4E56-0DE7-C8675607850D}"/>
          </ac:picMkLst>
        </pc:picChg>
        <pc:picChg chg="add mod ord">
          <ac:chgData name="Eduardo Andres Chacin Ruiz" userId="ccacac63-8927-4629-997d-ccf14e25367f" providerId="ADAL" clId="{64E43C34-893F-4E87-AAEB-E2B009A0FDBD}" dt="2024-06-01T15:30:44.753" v="1714" actId="1035"/>
          <ac:picMkLst>
            <pc:docMk/>
            <pc:sldMk cId="3103799044" sldId="297"/>
            <ac:picMk id="10" creationId="{DA2A11EC-835C-DF81-C4AA-778E4BBC9A07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1:57.381" v="1790" actId="1035"/>
        <pc:sldMkLst>
          <pc:docMk/>
          <pc:sldMk cId="3326068269" sldId="298"/>
        </pc:sldMkLst>
        <pc:spChg chg="mod">
          <ac:chgData name="Eduardo Andres Chacin Ruiz" userId="ccacac63-8927-4629-997d-ccf14e25367f" providerId="ADAL" clId="{64E43C34-893F-4E87-AAEB-E2B009A0FDBD}" dt="2024-06-01T15:30:54.122" v="1717" actId="20577"/>
          <ac:spMkLst>
            <pc:docMk/>
            <pc:sldMk cId="3326068269" sldId="298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6-01T15:31:25.625" v="1726"/>
          <ac:picMkLst>
            <pc:docMk/>
            <pc:sldMk cId="3326068269" sldId="298"/>
            <ac:picMk id="2" creationId="{FDA6BB95-CA15-9AFC-3FD8-DB6558C063A0}"/>
          </ac:picMkLst>
        </pc:picChg>
        <pc:picChg chg="add mod ord">
          <ac:chgData name="Eduardo Andres Chacin Ruiz" userId="ccacac63-8927-4629-997d-ccf14e25367f" providerId="ADAL" clId="{64E43C34-893F-4E87-AAEB-E2B009A0FDBD}" dt="2024-06-01T15:31:57.381" v="1790" actId="1035"/>
          <ac:picMkLst>
            <pc:docMk/>
            <pc:sldMk cId="3326068269" sldId="298"/>
            <ac:picMk id="3" creationId="{7018842F-BCD4-D3BC-6C3F-374B604584B0}"/>
          </ac:picMkLst>
        </pc:picChg>
        <pc:picChg chg="del">
          <ac:chgData name="Eduardo Andres Chacin Ruiz" userId="ccacac63-8927-4629-997d-ccf14e25367f" providerId="ADAL" clId="{64E43C34-893F-4E87-AAEB-E2B009A0FDBD}" dt="2024-06-01T15:31:24.774" v="1725" actId="478"/>
          <ac:picMkLst>
            <pc:docMk/>
            <pc:sldMk cId="3326068269" sldId="298"/>
            <ac:picMk id="9" creationId="{3F8032DC-AACC-4E56-0DE7-C8675607850D}"/>
          </ac:picMkLst>
        </pc:picChg>
        <pc:picChg chg="del">
          <ac:chgData name="Eduardo Andres Chacin Ruiz" userId="ccacac63-8927-4629-997d-ccf14e25367f" providerId="ADAL" clId="{64E43C34-893F-4E87-AAEB-E2B009A0FDBD}" dt="2024-06-01T15:31:28.465" v="1727" actId="478"/>
          <ac:picMkLst>
            <pc:docMk/>
            <pc:sldMk cId="3326068269" sldId="298"/>
            <ac:picMk id="10" creationId="{DA2A11EC-835C-DF81-C4AA-778E4BBC9A07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1:23.841" v="1724" actId="21"/>
          <ac:picMkLst>
            <pc:docMk/>
            <pc:sldMk cId="3326068269" sldId="298"/>
            <ac:picMk id="11" creationId="{FDA6BB95-CA15-9AFC-3FD8-DB6558C063A0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8:47.582" v="2250" actId="21"/>
        <pc:sldMkLst>
          <pc:docMk/>
          <pc:sldMk cId="2713357398" sldId="299"/>
        </pc:sldMkLst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5" creationId="{FA205450-55F2-2870-5808-77A5B55F82D5}"/>
          </ac:spMkLst>
        </pc:spChg>
        <pc:spChg chg="mod">
          <ac:chgData name="Eduardo Andres Chacin Ruiz" userId="ccacac63-8927-4629-997d-ccf14e25367f" providerId="ADAL" clId="{64E43C34-893F-4E87-AAEB-E2B009A0FDBD}" dt="2024-06-01T22:41:36.290" v="1799" actId="20577"/>
          <ac:spMkLst>
            <pc:docMk/>
            <pc:sldMk cId="2713357398" sldId="299"/>
            <ac:spMk id="8" creationId="{8B51E8E7-12E4-2B32-FF22-CB30A7479F89}"/>
          </ac:spMkLst>
        </pc:spChg>
        <pc:spChg chg="add mod">
          <ac:chgData name="Eduardo Andres Chacin Ruiz" userId="ccacac63-8927-4629-997d-ccf14e25367f" providerId="ADAL" clId="{64E43C34-893F-4E87-AAEB-E2B009A0FDBD}" dt="2024-06-01T23:14:05.395" v="1820" actId="20577"/>
          <ac:spMkLst>
            <pc:docMk/>
            <pc:sldMk cId="2713357398" sldId="299"/>
            <ac:spMk id="11" creationId="{36AF5743-A53C-431C-B9FF-6273A18D5C17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4" creationId="{1C42DAC8-0C3A-D585-534B-02E83973727E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5" creationId="{E165C3C1-9740-A7AE-4FC7-66400C6F526E}"/>
          </ac:spMkLst>
        </pc:spChg>
        <pc:picChg chg="add del mod">
          <ac:chgData name="Eduardo Andres Chacin Ruiz" userId="ccacac63-8927-4629-997d-ccf14e25367f" providerId="ADAL" clId="{64E43C34-893F-4E87-AAEB-E2B009A0FDBD}" dt="2024-06-02T15:18:47.582" v="2250" actId="21"/>
          <ac:picMkLst>
            <pc:docMk/>
            <pc:sldMk cId="2713357398" sldId="299"/>
            <ac:picMk id="2" creationId="{A97E9493-B234-FD7A-5A21-CC961547EB8E}"/>
          </ac:picMkLst>
        </pc:picChg>
        <pc:picChg chg="del">
          <ac:chgData name="Eduardo Andres Chacin Ruiz" userId="ccacac63-8927-4629-997d-ccf14e25367f" providerId="ADAL" clId="{64E43C34-893F-4E87-AAEB-E2B009A0FDBD}" dt="2024-06-01T22:41:38.424" v="1800" actId="478"/>
          <ac:picMkLst>
            <pc:docMk/>
            <pc:sldMk cId="2713357398" sldId="299"/>
            <ac:picMk id="2" creationId="{FDA6BB95-CA15-9AFC-3FD8-DB6558C063A0}"/>
          </ac:picMkLst>
        </pc:picChg>
        <pc:picChg chg="del">
          <ac:chgData name="Eduardo Andres Chacin Ruiz" userId="ccacac63-8927-4629-997d-ccf14e25367f" providerId="ADAL" clId="{64E43C34-893F-4E87-AAEB-E2B009A0FDBD}" dt="2024-06-01T22:41:40.077" v="1801" actId="478"/>
          <ac:picMkLst>
            <pc:docMk/>
            <pc:sldMk cId="2713357398" sldId="299"/>
            <ac:picMk id="3" creationId="{7018842F-BCD4-D3BC-6C3F-374B604584B0}"/>
          </ac:picMkLst>
        </pc:picChg>
        <pc:picChg chg="add mod modCrop">
          <ac:chgData name="Eduardo Andres Chacin Ruiz" userId="ccacac63-8927-4629-997d-ccf14e25367f" providerId="ADAL" clId="{64E43C34-893F-4E87-AAEB-E2B009A0FDBD}" dt="2024-06-01T23:50:20.446" v="2204" actId="1038"/>
          <ac:picMkLst>
            <pc:docMk/>
            <pc:sldMk cId="2713357398" sldId="299"/>
            <ac:picMk id="7" creationId="{75E1EA3F-A1F8-F710-0AAB-731217CC4DBC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0" creationId="{349136ED-75FC-0375-5E69-347FB5B2D215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2" creationId="{93F82D7F-D6C8-8A67-AB49-4E44C64A5B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7:48.839" v="2239" actId="14100"/>
        <pc:sldMkLst>
          <pc:docMk/>
          <pc:sldMk cId="805189996" sldId="300"/>
        </pc:sldMkLst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6-01T23:27:55.381" v="2001" actId="478"/>
          <ac:spMkLst>
            <pc:docMk/>
            <pc:sldMk cId="805189996" sldId="300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6-02T15:17:48.839" v="2239" actId="14100"/>
          <ac:spMkLst>
            <pc:docMk/>
            <pc:sldMk cId="805189996" sldId="300"/>
            <ac:spMk id="11" creationId="{36AF5743-A53C-431C-B9FF-6273A18D5C17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5" creationId="{E165C3C1-9740-A7AE-4FC7-66400C6F526E}"/>
          </ac:spMkLst>
        </pc:spChg>
        <pc:picChg chg="add mod modCrop">
          <ac:chgData name="Eduardo Andres Chacin Ruiz" userId="ccacac63-8927-4629-997d-ccf14e25367f" providerId="ADAL" clId="{64E43C34-893F-4E87-AAEB-E2B009A0FDBD}" dt="2024-06-01T23:28:27.986" v="2014" actId="1076"/>
          <ac:picMkLst>
            <pc:docMk/>
            <pc:sldMk cId="805189996" sldId="300"/>
            <ac:picMk id="3" creationId="{9E53C474-3B51-0F01-1B6B-87590E85B9B3}"/>
          </ac:picMkLst>
        </pc:picChg>
        <pc:picChg chg="del">
          <ac:chgData name="Eduardo Andres Chacin Ruiz" userId="ccacac63-8927-4629-997d-ccf14e25367f" providerId="ADAL" clId="{64E43C34-893F-4E87-AAEB-E2B009A0FDBD}" dt="2024-06-01T23:27:51.228" v="2000" actId="478"/>
          <ac:picMkLst>
            <pc:docMk/>
            <pc:sldMk cId="805189996" sldId="300"/>
            <ac:picMk id="7" creationId="{75E1EA3F-A1F8-F710-0AAB-731217CC4DBC}"/>
          </ac:picMkLst>
        </pc:picChg>
        <pc:picChg chg="del">
          <ac:chgData name="Eduardo Andres Chacin Ruiz" userId="ccacac63-8927-4629-997d-ccf14e25367f" providerId="ADAL" clId="{64E43C34-893F-4E87-AAEB-E2B009A0FDBD}" dt="2024-06-01T23:27:49.906" v="1999" actId="478"/>
          <ac:picMkLst>
            <pc:docMk/>
            <pc:sldMk cId="805189996" sldId="300"/>
            <ac:picMk id="10" creationId="{349136ED-75FC-0375-5E69-347FB5B2D215}"/>
          </ac:picMkLst>
        </pc:picChg>
      </pc:sldChg>
    </pc:docChg>
  </pc:docChgLst>
  <pc:docChgLst>
    <pc:chgData name="Eduardo Andres Chacin Ruiz" userId="ccacac63-8927-4629-997d-ccf14e25367f" providerId="ADAL" clId="{E51A2763-54ED-434B-829A-C93F21BA18E2}"/>
    <pc:docChg chg="custSel modSld">
      <pc:chgData name="Eduardo Andres Chacin Ruiz" userId="ccacac63-8927-4629-997d-ccf14e25367f" providerId="ADAL" clId="{E51A2763-54ED-434B-829A-C93F21BA18E2}" dt="2024-05-25T17:04:17.892" v="21"/>
      <pc:docMkLst>
        <pc:docMk/>
      </pc:docMkLst>
      <pc:sldChg chg="addSp delSp modSp mod">
        <pc:chgData name="Eduardo Andres Chacin Ruiz" userId="ccacac63-8927-4629-997d-ccf14e25367f" providerId="ADAL" clId="{E51A2763-54ED-434B-829A-C93F21BA18E2}" dt="2024-05-25T17:04:17.892" v="21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E51A2763-54ED-434B-829A-C93F21BA18E2}" dt="2024-05-25T17:04:16.064" v="19" actId="21"/>
          <ac:picMkLst>
            <pc:docMk/>
            <pc:sldMk cId="3042743239" sldId="260"/>
            <ac:picMk id="3" creationId="{7852585C-C77D-9BA7-5427-9ECF385536B8}"/>
          </ac:picMkLst>
        </pc:picChg>
        <pc:picChg chg="add mod">
          <ac:chgData name="Eduardo Andres Chacin Ruiz" userId="ccacac63-8927-4629-997d-ccf14e25367f" providerId="ADAL" clId="{E51A2763-54ED-434B-829A-C93F21BA18E2}" dt="2024-05-25T17:04:17.892" v="21"/>
          <ac:picMkLst>
            <pc:docMk/>
            <pc:sldMk cId="3042743239" sldId="260"/>
            <ac:picMk id="4" creationId="{7852585C-C77D-9BA7-5427-9ECF385536B8}"/>
          </ac:picMkLst>
        </pc:picChg>
        <pc:picChg chg="del">
          <ac:chgData name="Eduardo Andres Chacin Ruiz" userId="ccacac63-8927-4629-997d-ccf14e25367f" providerId="ADAL" clId="{E51A2763-54ED-434B-829A-C93F21BA18E2}" dt="2024-05-25T17:04:17.042" v="20" actId="478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E51A2763-54ED-434B-829A-C93F21BA18E2}" dt="2024-05-25T16:51:19.542" v="11"/>
        <pc:sldMkLst>
          <pc:docMk/>
          <pc:sldMk cId="368732525" sldId="270"/>
        </pc:sldMkLst>
        <pc:picChg chg="add del mod">
          <ac:chgData name="Eduardo Andres Chacin Ruiz" userId="ccacac63-8927-4629-997d-ccf14e25367f" providerId="ADAL" clId="{E51A2763-54ED-434B-829A-C93F21BA18E2}" dt="2024-05-25T16:50:29.958" v="3" actId="478"/>
          <ac:picMkLst>
            <pc:docMk/>
            <pc:sldMk cId="368732525" sldId="270"/>
            <ac:picMk id="3" creationId="{D3C451ED-60A5-2207-9730-D80067A90499}"/>
          </ac:picMkLst>
        </pc:picChg>
        <pc:picChg chg="del">
          <ac:chgData name="Eduardo Andres Chacin Ruiz" userId="ccacac63-8927-4629-997d-ccf14e25367f" providerId="ADAL" clId="{E51A2763-54ED-434B-829A-C93F21BA18E2}" dt="2024-05-25T16:51:18.302" v="10" actId="478"/>
          <ac:picMkLst>
            <pc:docMk/>
            <pc:sldMk cId="368732525" sldId="270"/>
            <ac:picMk id="7" creationId="{A0496DE1-5890-AF45-825C-A0B28228697F}"/>
          </ac:picMkLst>
        </pc:picChg>
        <pc:picChg chg="add del mod">
          <ac:chgData name="Eduardo Andres Chacin Ruiz" userId="ccacac63-8927-4629-997d-ccf14e25367f" providerId="ADAL" clId="{E51A2763-54ED-434B-829A-C93F21BA18E2}" dt="2024-05-25T16:51:15.240" v="9" actId="21"/>
          <ac:picMkLst>
            <pc:docMk/>
            <pc:sldMk cId="368732525" sldId="270"/>
            <ac:picMk id="10" creationId="{F9D93119-7162-11A1-C77F-216E3BA3C7BF}"/>
          </ac:picMkLst>
        </pc:picChg>
        <pc:picChg chg="add mod">
          <ac:chgData name="Eduardo Andres Chacin Ruiz" userId="ccacac63-8927-4629-997d-ccf14e25367f" providerId="ADAL" clId="{E51A2763-54ED-434B-829A-C93F21BA18E2}" dt="2024-05-25T16:51:19.542" v="11"/>
          <ac:picMkLst>
            <pc:docMk/>
            <pc:sldMk cId="368732525" sldId="270"/>
            <ac:picMk id="11" creationId="{F9D93119-7162-11A1-C77F-216E3BA3C7BF}"/>
          </ac:picMkLst>
        </pc:picChg>
      </pc:sldChg>
    </pc:docChg>
  </pc:docChgLst>
  <pc:docChgLst>
    <pc:chgData name="Eduardo Andres Chacin Ruiz" userId="ccacac63-8927-4629-997d-ccf14e25367f" providerId="ADAL" clId="{522F23E6-16A8-4392-9703-701358A37DFA}"/>
    <pc:docChg chg="custSel addSld delSld modSld sldOrd">
      <pc:chgData name="Eduardo Andres Chacin Ruiz" userId="ccacac63-8927-4629-997d-ccf14e25367f" providerId="ADAL" clId="{522F23E6-16A8-4392-9703-701358A37DFA}" dt="2024-10-20T00:56:05.812" v="394" actId="14100"/>
      <pc:docMkLst>
        <pc:docMk/>
      </pc:docMkLst>
      <pc:sldChg chg="modSp mod">
        <pc:chgData name="Eduardo Andres Chacin Ruiz" userId="ccacac63-8927-4629-997d-ccf14e25367f" providerId="ADAL" clId="{522F23E6-16A8-4392-9703-701358A37DFA}" dt="2024-10-20T00:26:49.463" v="334" actId="20577"/>
        <pc:sldMkLst>
          <pc:docMk/>
          <pc:sldMk cId="56991058" sldId="283"/>
        </pc:sldMkLst>
        <pc:spChg chg="mod">
          <ac:chgData name="Eduardo Andres Chacin Ruiz" userId="ccacac63-8927-4629-997d-ccf14e25367f" providerId="ADAL" clId="{522F23E6-16A8-4392-9703-701358A37DFA}" dt="2024-10-20T00:26:49.463" v="334" actId="20577"/>
          <ac:spMkLst>
            <pc:docMk/>
            <pc:sldMk cId="56991058" sldId="283"/>
            <ac:spMk id="28" creationId="{57CEDAFB-7E45-BF75-8390-522C7E7BC2FB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26:52.119" v="336" actId="20577"/>
        <pc:sldMkLst>
          <pc:docMk/>
          <pc:sldMk cId="3233637448" sldId="284"/>
        </pc:sldMkLst>
        <pc:spChg chg="mod">
          <ac:chgData name="Eduardo Andres Chacin Ruiz" userId="ccacac63-8927-4629-997d-ccf14e25367f" providerId="ADAL" clId="{522F23E6-16A8-4392-9703-701358A37DFA}" dt="2024-10-20T00:26:52.119" v="336" actId="20577"/>
          <ac:spMkLst>
            <pc:docMk/>
            <pc:sldMk cId="3233637448" sldId="284"/>
            <ac:spMk id="34" creationId="{6DDC697B-04B3-B0C6-69AA-5205F724F68A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26:58.189" v="340" actId="14100"/>
        <pc:sldMkLst>
          <pc:docMk/>
          <pc:sldMk cId="2675604842" sldId="285"/>
        </pc:sldMkLst>
        <pc:spChg chg="mod">
          <ac:chgData name="Eduardo Andres Chacin Ruiz" userId="ccacac63-8927-4629-997d-ccf14e25367f" providerId="ADAL" clId="{522F23E6-16A8-4392-9703-701358A37DFA}" dt="2024-10-20T00:26:58.189" v="340" actId="14100"/>
          <ac:spMkLst>
            <pc:docMk/>
            <pc:sldMk cId="2675604842" sldId="285"/>
            <ac:spMk id="34" creationId="{8AEBE9D6-36E2-31E5-0A4F-9FD23E22EBAD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27:03.842" v="343" actId="14100"/>
        <pc:sldMkLst>
          <pc:docMk/>
          <pc:sldMk cId="1139043194" sldId="286"/>
        </pc:sldMkLst>
        <pc:spChg chg="mod">
          <ac:chgData name="Eduardo Andres Chacin Ruiz" userId="ccacac63-8927-4629-997d-ccf14e25367f" providerId="ADAL" clId="{522F23E6-16A8-4392-9703-701358A37DFA}" dt="2024-10-20T00:27:03.842" v="343" actId="14100"/>
          <ac:spMkLst>
            <pc:docMk/>
            <pc:sldMk cId="1139043194" sldId="286"/>
            <ac:spMk id="34" creationId="{49AB41BB-09C2-39EF-DFD7-B000D0B55765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54:55.194" v="357" actId="20577"/>
        <pc:sldMkLst>
          <pc:docMk/>
          <pc:sldMk cId="1263130003" sldId="290"/>
        </pc:sldMkLst>
        <pc:spChg chg="mod">
          <ac:chgData name="Eduardo Andres Chacin Ruiz" userId="ccacac63-8927-4629-997d-ccf14e25367f" providerId="ADAL" clId="{522F23E6-16A8-4392-9703-701358A37DFA}" dt="2024-10-20T00:54:55.194" v="357" actId="20577"/>
          <ac:spMkLst>
            <pc:docMk/>
            <pc:sldMk cId="1263130003" sldId="290"/>
            <ac:spMk id="5" creationId="{8B51E8E7-12E4-2B32-FF22-CB30A7479F89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54:58.702" v="359" actId="20577"/>
        <pc:sldMkLst>
          <pc:docMk/>
          <pc:sldMk cId="601587164" sldId="295"/>
        </pc:sldMkLst>
        <pc:spChg chg="mod">
          <ac:chgData name="Eduardo Andres Chacin Ruiz" userId="ccacac63-8927-4629-997d-ccf14e25367f" providerId="ADAL" clId="{522F23E6-16A8-4392-9703-701358A37DFA}" dt="2024-10-20T00:54:58.702" v="359" actId="20577"/>
          <ac:spMkLst>
            <pc:docMk/>
            <pc:sldMk cId="601587164" sldId="295"/>
            <ac:spMk id="8" creationId="{8B51E8E7-12E4-2B32-FF22-CB30A7479F89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55:03.053" v="361" actId="20577"/>
        <pc:sldMkLst>
          <pc:docMk/>
          <pc:sldMk cId="2713357398" sldId="299"/>
        </pc:sldMkLst>
        <pc:spChg chg="mod">
          <ac:chgData name="Eduardo Andres Chacin Ruiz" userId="ccacac63-8927-4629-997d-ccf14e25367f" providerId="ADAL" clId="{522F23E6-16A8-4392-9703-701358A37DFA}" dt="2024-10-20T00:55:03.053" v="361" actId="20577"/>
          <ac:spMkLst>
            <pc:docMk/>
            <pc:sldMk cId="2713357398" sldId="299"/>
            <ac:spMk id="11" creationId="{36AF5743-A53C-431C-B9FF-6273A18D5C17}"/>
          </ac:spMkLst>
        </pc:spChg>
      </pc:sldChg>
      <pc:sldChg chg="modSp mod">
        <pc:chgData name="Eduardo Andres Chacin Ruiz" userId="ccacac63-8927-4629-997d-ccf14e25367f" providerId="ADAL" clId="{522F23E6-16A8-4392-9703-701358A37DFA}" dt="2024-10-20T00:55:07.218" v="363" actId="20577"/>
        <pc:sldMkLst>
          <pc:docMk/>
          <pc:sldMk cId="805189996" sldId="300"/>
        </pc:sldMkLst>
        <pc:spChg chg="mod">
          <ac:chgData name="Eduardo Andres Chacin Ruiz" userId="ccacac63-8927-4629-997d-ccf14e25367f" providerId="ADAL" clId="{522F23E6-16A8-4392-9703-701358A37DFA}" dt="2024-10-20T00:55:07.218" v="363" actId="20577"/>
          <ac:spMkLst>
            <pc:docMk/>
            <pc:sldMk cId="805189996" sldId="300"/>
            <ac:spMk id="11" creationId="{36AF5743-A53C-431C-B9FF-6273A18D5C17}"/>
          </ac:spMkLst>
        </pc:spChg>
      </pc:sldChg>
      <pc:sldChg chg="addSp delSp modSp new del mod">
        <pc:chgData name="Eduardo Andres Chacin Ruiz" userId="ccacac63-8927-4629-997d-ccf14e25367f" providerId="ADAL" clId="{522F23E6-16A8-4392-9703-701358A37DFA}" dt="2024-10-20T00:09:39.932" v="320" actId="47"/>
        <pc:sldMkLst>
          <pc:docMk/>
          <pc:sldMk cId="2817843921" sldId="301"/>
        </pc:sldMkLst>
        <pc:spChg chg="del">
          <ac:chgData name="Eduardo Andres Chacin Ruiz" userId="ccacac63-8927-4629-997d-ccf14e25367f" providerId="ADAL" clId="{522F23E6-16A8-4392-9703-701358A37DFA}" dt="2024-10-13T17:34:12.724" v="1" actId="478"/>
          <ac:spMkLst>
            <pc:docMk/>
            <pc:sldMk cId="2817843921" sldId="301"/>
            <ac:spMk id="2" creationId="{0DD467DC-D62E-9C90-BE58-3F89B128280E}"/>
          </ac:spMkLst>
        </pc:spChg>
        <pc:spChg chg="del">
          <ac:chgData name="Eduardo Andres Chacin Ruiz" userId="ccacac63-8927-4629-997d-ccf14e25367f" providerId="ADAL" clId="{522F23E6-16A8-4392-9703-701358A37DFA}" dt="2024-10-13T17:34:13.316" v="2" actId="478"/>
          <ac:spMkLst>
            <pc:docMk/>
            <pc:sldMk cId="2817843921" sldId="301"/>
            <ac:spMk id="3" creationId="{65E65BD9-5AE2-D39F-5176-2DC9857ED6BB}"/>
          </ac:spMkLst>
        </pc:spChg>
        <pc:picChg chg="add mod">
          <ac:chgData name="Eduardo Andres Chacin Ruiz" userId="ccacac63-8927-4629-997d-ccf14e25367f" providerId="ADAL" clId="{522F23E6-16A8-4392-9703-701358A37DFA}" dt="2024-10-13T17:41:58.655" v="20" actId="14100"/>
          <ac:picMkLst>
            <pc:docMk/>
            <pc:sldMk cId="2817843921" sldId="301"/>
            <ac:picMk id="3" creationId="{7032E270-FFD6-4F78-96E1-39162064D7C6}"/>
          </ac:picMkLst>
        </pc:picChg>
        <pc:picChg chg="add del mod">
          <ac:chgData name="Eduardo Andres Chacin Ruiz" userId="ccacac63-8927-4629-997d-ccf14e25367f" providerId="ADAL" clId="{522F23E6-16A8-4392-9703-701358A37DFA}" dt="2024-10-13T17:34:32.036" v="10" actId="478"/>
          <ac:picMkLst>
            <pc:docMk/>
            <pc:sldMk cId="2817843921" sldId="301"/>
            <ac:picMk id="5" creationId="{0965C5FA-4100-FC00-5285-10070F11915E}"/>
          </ac:picMkLst>
        </pc:picChg>
        <pc:picChg chg="add mod">
          <ac:chgData name="Eduardo Andres Chacin Ruiz" userId="ccacac63-8927-4629-997d-ccf14e25367f" providerId="ADAL" clId="{522F23E6-16A8-4392-9703-701358A37DFA}" dt="2024-10-13T17:41:58.655" v="20" actId="14100"/>
          <ac:picMkLst>
            <pc:docMk/>
            <pc:sldMk cId="2817843921" sldId="301"/>
            <ac:picMk id="5" creationId="{91AD8704-5D7D-E18E-0905-41555F91D7FC}"/>
          </ac:picMkLst>
        </pc:picChg>
      </pc:sldChg>
      <pc:sldChg chg="addSp modSp add del mod">
        <pc:chgData name="Eduardo Andres Chacin Ruiz" userId="ccacac63-8927-4629-997d-ccf14e25367f" providerId="ADAL" clId="{522F23E6-16A8-4392-9703-701358A37DFA}" dt="2024-10-19T23:53:10.543" v="307" actId="47"/>
        <pc:sldMkLst>
          <pc:docMk/>
          <pc:sldMk cId="2697684090" sldId="302"/>
        </pc:sldMkLst>
        <pc:spChg chg="add mod">
          <ac:chgData name="Eduardo Andres Chacin Ruiz" userId="ccacac63-8927-4629-997d-ccf14e25367f" providerId="ADAL" clId="{522F23E6-16A8-4392-9703-701358A37DFA}" dt="2024-10-13T23:54:01.138" v="129" actId="14100"/>
          <ac:spMkLst>
            <pc:docMk/>
            <pc:sldMk cId="2697684090" sldId="302"/>
            <ac:spMk id="2" creationId="{23C2A8BD-24D7-F6DC-AD4D-E630ECC9BF19}"/>
          </ac:spMkLst>
        </pc:spChg>
        <pc:picChg chg="add mod">
          <ac:chgData name="Eduardo Andres Chacin Ruiz" userId="ccacac63-8927-4629-997d-ccf14e25367f" providerId="ADAL" clId="{522F23E6-16A8-4392-9703-701358A37DFA}" dt="2024-10-14T00:24:30.910" v="172" actId="14100"/>
          <ac:picMkLst>
            <pc:docMk/>
            <pc:sldMk cId="2697684090" sldId="302"/>
            <ac:picMk id="4" creationId="{5E4674F2-B108-E8A1-995D-20D5EED21BD2}"/>
          </ac:picMkLst>
        </pc:picChg>
      </pc:sldChg>
      <pc:sldChg chg="addSp delSp modSp add del mod">
        <pc:chgData name="Eduardo Andres Chacin Ruiz" userId="ccacac63-8927-4629-997d-ccf14e25367f" providerId="ADAL" clId="{522F23E6-16A8-4392-9703-701358A37DFA}" dt="2024-10-19T23:53:11.473" v="308" actId="47"/>
        <pc:sldMkLst>
          <pc:docMk/>
          <pc:sldMk cId="2387358189" sldId="303"/>
        </pc:sldMkLst>
        <pc:spChg chg="add mod">
          <ac:chgData name="Eduardo Andres Chacin Ruiz" userId="ccacac63-8927-4629-997d-ccf14e25367f" providerId="ADAL" clId="{522F23E6-16A8-4392-9703-701358A37DFA}" dt="2024-10-13T23:54:14.112" v="148" actId="14100"/>
          <ac:spMkLst>
            <pc:docMk/>
            <pc:sldMk cId="2387358189" sldId="303"/>
            <ac:spMk id="2" creationId="{1215B8A5-B84C-9537-21C2-3D0319305248}"/>
          </ac:spMkLst>
        </pc:spChg>
        <pc:picChg chg="add del mod">
          <ac:chgData name="Eduardo Andres Chacin Ruiz" userId="ccacac63-8927-4629-997d-ccf14e25367f" providerId="ADAL" clId="{522F23E6-16A8-4392-9703-701358A37DFA}" dt="2024-10-14T00:51:32.741" v="176" actId="478"/>
          <ac:picMkLst>
            <pc:docMk/>
            <pc:sldMk cId="2387358189" sldId="303"/>
            <ac:picMk id="4" creationId="{A2B252BB-51C1-9F62-1945-A6904F115C5D}"/>
          </ac:picMkLst>
        </pc:picChg>
        <pc:picChg chg="add mod">
          <ac:chgData name="Eduardo Andres Chacin Ruiz" userId="ccacac63-8927-4629-997d-ccf14e25367f" providerId="ADAL" clId="{522F23E6-16A8-4392-9703-701358A37DFA}" dt="2024-10-14T00:51:41.614" v="179" actId="1076"/>
          <ac:picMkLst>
            <pc:docMk/>
            <pc:sldMk cId="2387358189" sldId="303"/>
            <ac:picMk id="6" creationId="{074E4840-132C-6D57-1A4D-D423CBDF8D11}"/>
          </ac:picMkLst>
        </pc:picChg>
      </pc:sldChg>
      <pc:sldChg chg="addSp delSp modSp add mod ord">
        <pc:chgData name="Eduardo Andres Chacin Ruiz" userId="ccacac63-8927-4629-997d-ccf14e25367f" providerId="ADAL" clId="{522F23E6-16A8-4392-9703-701358A37DFA}" dt="2024-10-20T00:56:05.812" v="394" actId="14100"/>
        <pc:sldMkLst>
          <pc:docMk/>
          <pc:sldMk cId="1165318362" sldId="304"/>
        </pc:sldMkLst>
        <pc:spChg chg="add mod">
          <ac:chgData name="Eduardo Andres Chacin Ruiz" userId="ccacac63-8927-4629-997d-ccf14e25367f" providerId="ADAL" clId="{522F23E6-16A8-4392-9703-701358A37DFA}" dt="2024-10-20T00:56:05.812" v="394" actId="14100"/>
          <ac:spMkLst>
            <pc:docMk/>
            <pc:sldMk cId="1165318362" sldId="304"/>
            <ac:spMk id="2" creationId="{D1D61AA2-2024-8A6F-972F-566BE1CADAAD}"/>
          </ac:spMkLst>
        </pc:spChg>
        <pc:picChg chg="add del mod">
          <ac:chgData name="Eduardo Andres Chacin Ruiz" userId="ccacac63-8927-4629-997d-ccf14e25367f" providerId="ADAL" clId="{522F23E6-16A8-4392-9703-701358A37DFA}" dt="2024-10-19T23:56:55.470" v="309" actId="478"/>
          <ac:picMkLst>
            <pc:docMk/>
            <pc:sldMk cId="1165318362" sldId="304"/>
            <ac:picMk id="4" creationId="{46461D6E-70DD-94A6-8FB2-A6345979E46F}"/>
          </ac:picMkLst>
        </pc:picChg>
        <pc:picChg chg="add mod">
          <ac:chgData name="Eduardo Andres Chacin Ruiz" userId="ccacac63-8927-4629-997d-ccf14e25367f" providerId="ADAL" clId="{522F23E6-16A8-4392-9703-701358A37DFA}" dt="2024-10-19T23:57:01.964" v="312" actId="962"/>
          <ac:picMkLst>
            <pc:docMk/>
            <pc:sldMk cId="1165318362" sldId="304"/>
            <ac:picMk id="5" creationId="{BF870762-585E-AA14-6002-CE7AB180C664}"/>
          </ac:picMkLst>
        </pc:picChg>
      </pc:sldChg>
      <pc:sldChg chg="addSp delSp modSp add del mod">
        <pc:chgData name="Eduardo Andres Chacin Ruiz" userId="ccacac63-8927-4629-997d-ccf14e25367f" providerId="ADAL" clId="{522F23E6-16A8-4392-9703-701358A37DFA}" dt="2024-10-19T22:42:53.835" v="260" actId="47"/>
        <pc:sldMkLst>
          <pc:docMk/>
          <pc:sldMk cId="2452629488" sldId="305"/>
        </pc:sldMkLst>
        <pc:picChg chg="add del mod">
          <ac:chgData name="Eduardo Andres Chacin Ruiz" userId="ccacac63-8927-4629-997d-ccf14e25367f" providerId="ADAL" clId="{522F23E6-16A8-4392-9703-701358A37DFA}" dt="2024-10-14T01:06:59.737" v="186" actId="21"/>
          <ac:picMkLst>
            <pc:docMk/>
            <pc:sldMk cId="2452629488" sldId="305"/>
            <ac:picMk id="3" creationId="{882B6699-32F0-DE5F-DC85-2B7E3694A5F4}"/>
          </ac:picMkLst>
        </pc:picChg>
        <pc:picChg chg="add mod modCrop">
          <ac:chgData name="Eduardo Andres Chacin Ruiz" userId="ccacac63-8927-4629-997d-ccf14e25367f" providerId="ADAL" clId="{522F23E6-16A8-4392-9703-701358A37DFA}" dt="2024-10-14T01:06:57.705" v="185" actId="1076"/>
          <ac:picMkLst>
            <pc:docMk/>
            <pc:sldMk cId="2452629488" sldId="305"/>
            <ac:picMk id="4" creationId="{B9CDA7C4-3FFF-D633-6DC2-56F61B7421A4}"/>
          </ac:picMkLst>
        </pc:picChg>
        <pc:picChg chg="add del mod">
          <ac:chgData name="Eduardo Andres Chacin Ruiz" userId="ccacac63-8927-4629-997d-ccf14e25367f" providerId="ADAL" clId="{522F23E6-16A8-4392-9703-701358A37DFA}" dt="2024-10-14T01:07:45.666" v="192" actId="478"/>
          <ac:picMkLst>
            <pc:docMk/>
            <pc:sldMk cId="2452629488" sldId="305"/>
            <ac:picMk id="5" creationId="{882B6699-32F0-DE5F-DC85-2B7E3694A5F4}"/>
          </ac:picMkLst>
        </pc:picChg>
        <pc:picChg chg="add mod modCrop">
          <ac:chgData name="Eduardo Andres Chacin Ruiz" userId="ccacac63-8927-4629-997d-ccf14e25367f" providerId="ADAL" clId="{522F23E6-16A8-4392-9703-701358A37DFA}" dt="2024-10-17T02:52:15.375" v="259" actId="1076"/>
          <ac:picMkLst>
            <pc:docMk/>
            <pc:sldMk cId="2452629488" sldId="305"/>
            <ac:picMk id="7" creationId="{57F483A6-33B7-418B-6540-3882BBBF6E57}"/>
          </ac:picMkLst>
        </pc:picChg>
      </pc:sldChg>
      <pc:sldChg chg="addSp delSp modSp add mod ord">
        <pc:chgData name="Eduardo Andres Chacin Ruiz" userId="ccacac63-8927-4629-997d-ccf14e25367f" providerId="ADAL" clId="{522F23E6-16A8-4392-9703-701358A37DFA}" dt="2024-10-20T00:27:31.333" v="355" actId="20577"/>
        <pc:sldMkLst>
          <pc:docMk/>
          <pc:sldMk cId="381933222" sldId="306"/>
        </pc:sldMkLst>
        <pc:spChg chg="mod">
          <ac:chgData name="Eduardo Andres Chacin Ruiz" userId="ccacac63-8927-4629-997d-ccf14e25367f" providerId="ADAL" clId="{522F23E6-16A8-4392-9703-701358A37DFA}" dt="2024-10-13T17:43:38.671" v="64" actId="1037"/>
          <ac:spMkLst>
            <pc:docMk/>
            <pc:sldMk cId="381933222" sldId="30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522F23E6-16A8-4392-9703-701358A37DFA}" dt="2024-10-20T00:27:31.333" v="355" actId="20577"/>
          <ac:spMkLst>
            <pc:docMk/>
            <pc:sldMk cId="381933222" sldId="306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522F23E6-16A8-4392-9703-701358A37DFA}" dt="2024-10-13T17:43:38.671" v="64" actId="1037"/>
          <ac:spMkLst>
            <pc:docMk/>
            <pc:sldMk cId="381933222" sldId="306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522F23E6-16A8-4392-9703-701358A37DFA}" dt="2024-10-13T17:43:32.668" v="56" actId="1038"/>
          <ac:spMkLst>
            <pc:docMk/>
            <pc:sldMk cId="381933222" sldId="306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522F23E6-16A8-4392-9703-701358A37DFA}" dt="2024-10-13T17:43:32.668" v="56" actId="1038"/>
          <ac:spMkLst>
            <pc:docMk/>
            <pc:sldMk cId="381933222" sldId="306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522F23E6-16A8-4392-9703-701358A37DFA}" dt="2024-10-13T17:42:29.390" v="25" actId="21"/>
          <ac:picMkLst>
            <pc:docMk/>
            <pc:sldMk cId="381933222" sldId="306"/>
            <ac:picMk id="2" creationId="{721FABA0-A78F-7A8D-F7CE-C98A4D211A57}"/>
          </ac:picMkLst>
        </pc:picChg>
        <pc:picChg chg="add del mod">
          <ac:chgData name="Eduardo Andres Chacin Ruiz" userId="ccacac63-8927-4629-997d-ccf14e25367f" providerId="ADAL" clId="{522F23E6-16A8-4392-9703-701358A37DFA}" dt="2024-10-19T22:43:20.574" v="268" actId="478"/>
          <ac:picMkLst>
            <pc:docMk/>
            <pc:sldMk cId="381933222" sldId="306"/>
            <ac:picMk id="3" creationId="{721FABA0-A78F-7A8D-F7CE-C98A4D211A57}"/>
          </ac:picMkLst>
        </pc:picChg>
        <pc:picChg chg="del">
          <ac:chgData name="Eduardo Andres Chacin Ruiz" userId="ccacac63-8927-4629-997d-ccf14e25367f" providerId="ADAL" clId="{522F23E6-16A8-4392-9703-701358A37DFA}" dt="2024-10-13T17:42:30.483" v="26" actId="478"/>
          <ac:picMkLst>
            <pc:docMk/>
            <pc:sldMk cId="381933222" sldId="306"/>
            <ac:picMk id="4" creationId="{BF295959-5894-49D8-17A9-5BEB3276B6DF}"/>
          </ac:picMkLst>
        </pc:picChg>
        <pc:picChg chg="add del mod">
          <ac:chgData name="Eduardo Andres Chacin Ruiz" userId="ccacac63-8927-4629-997d-ccf14e25367f" providerId="ADAL" clId="{522F23E6-16A8-4392-9703-701358A37DFA}" dt="2024-10-19T22:43:19.456" v="267" actId="21"/>
          <ac:picMkLst>
            <pc:docMk/>
            <pc:sldMk cId="381933222" sldId="306"/>
            <ac:picMk id="4" creationId="{CFE9D904-2D92-7C5F-0AE7-55C484366221}"/>
          </ac:picMkLst>
        </pc:picChg>
        <pc:picChg chg="add del mod">
          <ac:chgData name="Eduardo Andres Chacin Ruiz" userId="ccacac63-8927-4629-997d-ccf14e25367f" providerId="ADAL" clId="{522F23E6-16A8-4392-9703-701358A37DFA}" dt="2024-10-19T22:43:55.898" v="277" actId="478"/>
          <ac:picMkLst>
            <pc:docMk/>
            <pc:sldMk cId="381933222" sldId="306"/>
            <ac:picMk id="5" creationId="{AAC53028-F72E-902F-ED9C-ED47460030C4}"/>
          </ac:picMkLst>
        </pc:picChg>
        <pc:picChg chg="add mod">
          <ac:chgData name="Eduardo Andres Chacin Ruiz" userId="ccacac63-8927-4629-997d-ccf14e25367f" providerId="ADAL" clId="{522F23E6-16A8-4392-9703-701358A37DFA}" dt="2024-10-19T22:43:21.453" v="269"/>
          <ac:picMkLst>
            <pc:docMk/>
            <pc:sldMk cId="381933222" sldId="306"/>
            <ac:picMk id="9" creationId="{CFE9D904-2D92-7C5F-0AE7-55C484366221}"/>
          </ac:picMkLst>
        </pc:picChg>
        <pc:picChg chg="del">
          <ac:chgData name="Eduardo Andres Chacin Ruiz" userId="ccacac63-8927-4629-997d-ccf14e25367f" providerId="ADAL" clId="{522F23E6-16A8-4392-9703-701358A37DFA}" dt="2024-10-13T17:43:14.710" v="35" actId="478"/>
          <ac:picMkLst>
            <pc:docMk/>
            <pc:sldMk cId="381933222" sldId="306"/>
            <ac:picMk id="10" creationId="{1D74504D-2517-43A7-005A-5B7E041327D9}"/>
          </ac:picMkLst>
        </pc:picChg>
        <pc:picChg chg="add del mod">
          <ac:chgData name="Eduardo Andres Chacin Ruiz" userId="ccacac63-8927-4629-997d-ccf14e25367f" providerId="ADAL" clId="{522F23E6-16A8-4392-9703-701358A37DFA}" dt="2024-10-19T22:43:54.714" v="276" actId="21"/>
          <ac:picMkLst>
            <pc:docMk/>
            <pc:sldMk cId="381933222" sldId="306"/>
            <ac:picMk id="11" creationId="{F8A69E1D-747A-25C0-8620-3305DA2D3BE1}"/>
          </ac:picMkLst>
        </pc:picChg>
        <pc:picChg chg="add mod">
          <ac:chgData name="Eduardo Andres Chacin Ruiz" userId="ccacac63-8927-4629-997d-ccf14e25367f" providerId="ADAL" clId="{522F23E6-16A8-4392-9703-701358A37DFA}" dt="2024-10-19T22:43:56.720" v="278"/>
          <ac:picMkLst>
            <pc:docMk/>
            <pc:sldMk cId="381933222" sldId="306"/>
            <ac:picMk id="16" creationId="{F8A69E1D-747A-25C0-8620-3305DA2D3BE1}"/>
          </ac:picMkLst>
        </pc:picChg>
      </pc:sldChg>
      <pc:sldChg chg="delSp modSp new del mod">
        <pc:chgData name="Eduardo Andres Chacin Ruiz" userId="ccacac63-8927-4629-997d-ccf14e25367f" providerId="ADAL" clId="{522F23E6-16A8-4392-9703-701358A37DFA}" dt="2024-10-20T00:55:21.931" v="368" actId="47"/>
        <pc:sldMkLst>
          <pc:docMk/>
          <pc:sldMk cId="3545913175" sldId="307"/>
        </pc:sldMkLst>
        <pc:spChg chg="mod">
          <ac:chgData name="Eduardo Andres Chacin Ruiz" userId="ccacac63-8927-4629-997d-ccf14e25367f" providerId="ADAL" clId="{522F23E6-16A8-4392-9703-701358A37DFA}" dt="2024-10-16T22:57:44.008" v="243" actId="1076"/>
          <ac:spMkLst>
            <pc:docMk/>
            <pc:sldMk cId="3545913175" sldId="307"/>
            <ac:spMk id="2" creationId="{B6B8C112-170F-40E7-E380-79C00781DF8C}"/>
          </ac:spMkLst>
        </pc:spChg>
        <pc:spChg chg="del">
          <ac:chgData name="Eduardo Andres Chacin Ruiz" userId="ccacac63-8927-4629-997d-ccf14e25367f" providerId="ADAL" clId="{522F23E6-16A8-4392-9703-701358A37DFA}" dt="2024-10-13T17:44:29.288" v="66" actId="478"/>
          <ac:spMkLst>
            <pc:docMk/>
            <pc:sldMk cId="3545913175" sldId="307"/>
            <ac:spMk id="3" creationId="{34AE4B25-457F-61C3-A51D-E717E09F3C4E}"/>
          </ac:spMkLst>
        </pc:spChg>
      </pc:sldChg>
      <pc:sldChg chg="addSp delSp modSp new del mod">
        <pc:chgData name="Eduardo Andres Chacin Ruiz" userId="ccacac63-8927-4629-997d-ccf14e25367f" providerId="ADAL" clId="{522F23E6-16A8-4392-9703-701358A37DFA}" dt="2024-10-19T22:42:54.398" v="261" actId="47"/>
        <pc:sldMkLst>
          <pc:docMk/>
          <pc:sldMk cId="2643993290" sldId="308"/>
        </pc:sldMkLst>
        <pc:spChg chg="del">
          <ac:chgData name="Eduardo Andres Chacin Ruiz" userId="ccacac63-8927-4629-997d-ccf14e25367f" providerId="ADAL" clId="{522F23E6-16A8-4392-9703-701358A37DFA}" dt="2024-10-14T01:14:53.431" v="196" actId="478"/>
          <ac:spMkLst>
            <pc:docMk/>
            <pc:sldMk cId="2643993290" sldId="308"/>
            <ac:spMk id="2" creationId="{5692F939-CAD7-F271-29B9-DD8AB41AC66F}"/>
          </ac:spMkLst>
        </pc:spChg>
        <pc:spChg chg="del">
          <ac:chgData name="Eduardo Andres Chacin Ruiz" userId="ccacac63-8927-4629-997d-ccf14e25367f" providerId="ADAL" clId="{522F23E6-16A8-4392-9703-701358A37DFA}" dt="2024-10-14T01:14:54.173" v="197" actId="478"/>
          <ac:spMkLst>
            <pc:docMk/>
            <pc:sldMk cId="2643993290" sldId="308"/>
            <ac:spMk id="3" creationId="{B2AC745C-9927-7E0F-8052-EB118164560A}"/>
          </ac:spMkLst>
        </pc:spChg>
        <pc:picChg chg="add mod modCrop">
          <ac:chgData name="Eduardo Andres Chacin Ruiz" userId="ccacac63-8927-4629-997d-ccf14e25367f" providerId="ADAL" clId="{522F23E6-16A8-4392-9703-701358A37DFA}" dt="2024-10-14T01:15:24.404" v="206" actId="732"/>
          <ac:picMkLst>
            <pc:docMk/>
            <pc:sldMk cId="2643993290" sldId="308"/>
            <ac:picMk id="5" creationId="{432ACB52-64B9-6F87-1438-DD558EFE4354}"/>
          </ac:picMkLst>
        </pc:picChg>
        <pc:picChg chg="add mod modCrop">
          <ac:chgData name="Eduardo Andres Chacin Ruiz" userId="ccacac63-8927-4629-997d-ccf14e25367f" providerId="ADAL" clId="{522F23E6-16A8-4392-9703-701358A37DFA}" dt="2024-10-14T01:15:19.726" v="203" actId="1076"/>
          <ac:picMkLst>
            <pc:docMk/>
            <pc:sldMk cId="2643993290" sldId="308"/>
            <ac:picMk id="6" creationId="{F2F77318-7EC8-F8E5-A4A4-08005EA2B585}"/>
          </ac:picMkLst>
        </pc:picChg>
      </pc:sldChg>
      <pc:sldChg chg="addSp delSp modSp new mod ord">
        <pc:chgData name="Eduardo Andres Chacin Ruiz" userId="ccacac63-8927-4629-997d-ccf14e25367f" providerId="ADAL" clId="{522F23E6-16A8-4392-9703-701358A37DFA}" dt="2024-10-20T00:55:50.151" v="380" actId="14100"/>
        <pc:sldMkLst>
          <pc:docMk/>
          <pc:sldMk cId="4087944257" sldId="308"/>
        </pc:sldMkLst>
        <pc:spChg chg="del">
          <ac:chgData name="Eduardo Andres Chacin Ruiz" userId="ccacac63-8927-4629-997d-ccf14e25367f" providerId="ADAL" clId="{522F23E6-16A8-4392-9703-701358A37DFA}" dt="2024-10-19T23:51:59.751" v="280" actId="478"/>
          <ac:spMkLst>
            <pc:docMk/>
            <pc:sldMk cId="4087944257" sldId="308"/>
            <ac:spMk id="2" creationId="{52CDE617-D44A-BF3C-6972-4CA31775A760}"/>
          </ac:spMkLst>
        </pc:spChg>
        <pc:spChg chg="del">
          <ac:chgData name="Eduardo Andres Chacin Ruiz" userId="ccacac63-8927-4629-997d-ccf14e25367f" providerId="ADAL" clId="{522F23E6-16A8-4392-9703-701358A37DFA}" dt="2024-10-19T23:52:00.473" v="281" actId="478"/>
          <ac:spMkLst>
            <pc:docMk/>
            <pc:sldMk cId="4087944257" sldId="308"/>
            <ac:spMk id="3" creationId="{F39005A5-64B5-2095-3750-C3F0EF2A1310}"/>
          </ac:spMkLst>
        </pc:spChg>
        <pc:spChg chg="add mod">
          <ac:chgData name="Eduardo Andres Chacin Ruiz" userId="ccacac63-8927-4629-997d-ccf14e25367f" providerId="ADAL" clId="{522F23E6-16A8-4392-9703-701358A37DFA}" dt="2024-10-20T00:55:50.151" v="380" actId="14100"/>
          <ac:spMkLst>
            <pc:docMk/>
            <pc:sldMk cId="4087944257" sldId="308"/>
            <ac:spMk id="8" creationId="{153E4F9B-3F9C-E8AB-095D-5C4F38417665}"/>
          </ac:spMkLst>
        </pc:spChg>
        <pc:spChg chg="add mod">
          <ac:chgData name="Eduardo Andres Chacin Ruiz" userId="ccacac63-8927-4629-997d-ccf14e25367f" providerId="ADAL" clId="{522F23E6-16A8-4392-9703-701358A37DFA}" dt="2024-10-20T00:10:11.744" v="332" actId="1038"/>
          <ac:spMkLst>
            <pc:docMk/>
            <pc:sldMk cId="4087944257" sldId="308"/>
            <ac:spMk id="12" creationId="{8AAD5062-D826-23BB-365B-2D52430A4116}"/>
          </ac:spMkLst>
        </pc:spChg>
        <pc:spChg chg="add mod">
          <ac:chgData name="Eduardo Andres Chacin Ruiz" userId="ccacac63-8927-4629-997d-ccf14e25367f" providerId="ADAL" clId="{522F23E6-16A8-4392-9703-701358A37DFA}" dt="2024-10-20T00:10:04.572" v="330" actId="20577"/>
          <ac:spMkLst>
            <pc:docMk/>
            <pc:sldMk cId="4087944257" sldId="308"/>
            <ac:spMk id="13" creationId="{8023D36F-44DC-EEDE-A38B-FF05B7082711}"/>
          </ac:spMkLst>
        </pc:spChg>
        <pc:picChg chg="add mod">
          <ac:chgData name="Eduardo Andres Chacin Ruiz" userId="ccacac63-8927-4629-997d-ccf14e25367f" providerId="ADAL" clId="{522F23E6-16A8-4392-9703-701358A37DFA}" dt="2024-10-19T23:52:14.935" v="285" actId="962"/>
          <ac:picMkLst>
            <pc:docMk/>
            <pc:sldMk cId="4087944257" sldId="308"/>
            <ac:picMk id="5" creationId="{DA7EC785-8B6A-70E9-8B3C-983B62BE4BA4}"/>
          </ac:picMkLst>
        </pc:picChg>
        <pc:picChg chg="add del mod">
          <ac:chgData name="Eduardo Andres Chacin Ruiz" userId="ccacac63-8927-4629-997d-ccf14e25367f" providerId="ADAL" clId="{522F23E6-16A8-4392-9703-701358A37DFA}" dt="2024-10-20T00:09:11.165" v="318" actId="478"/>
          <ac:picMkLst>
            <pc:docMk/>
            <pc:sldMk cId="4087944257" sldId="308"/>
            <ac:picMk id="7" creationId="{EF771B66-872E-D49C-35AB-35A5D38780C2}"/>
          </ac:picMkLst>
        </pc:picChg>
        <pc:picChg chg="add del mod">
          <ac:chgData name="Eduardo Andres Chacin Ruiz" userId="ccacac63-8927-4629-997d-ccf14e25367f" providerId="ADAL" clId="{522F23E6-16A8-4392-9703-701358A37DFA}" dt="2024-10-20T00:09:09.450" v="317" actId="21"/>
          <ac:picMkLst>
            <pc:docMk/>
            <pc:sldMk cId="4087944257" sldId="308"/>
            <ac:picMk id="10" creationId="{10B215AB-AC4F-276E-4F23-692B811D81F2}"/>
          </ac:picMkLst>
        </pc:picChg>
        <pc:picChg chg="add mod">
          <ac:chgData name="Eduardo Andres Chacin Ruiz" userId="ccacac63-8927-4629-997d-ccf14e25367f" providerId="ADAL" clId="{522F23E6-16A8-4392-9703-701358A37DFA}" dt="2024-10-20T00:09:11.900" v="319"/>
          <ac:picMkLst>
            <pc:docMk/>
            <pc:sldMk cId="4087944257" sldId="308"/>
            <ac:picMk id="11" creationId="{10B215AB-AC4F-276E-4F23-692B811D81F2}"/>
          </ac:picMkLst>
        </pc:picChg>
      </pc:sldChg>
    </pc:docChg>
  </pc:docChgLst>
  <pc:docChgLst>
    <pc:chgData name="Eduardo Andres Chacin Ruiz" userId="ccacac63-8927-4629-997d-ccf14e25367f" providerId="ADAL" clId="{F1513319-3C44-4246-8CFB-718B70F16F01}"/>
    <pc:docChg chg="modSld">
      <pc:chgData name="Eduardo Andres Chacin Ruiz" userId="ccacac63-8927-4629-997d-ccf14e25367f" providerId="ADAL" clId="{F1513319-3C44-4246-8CFB-718B70F16F01}" dt="2024-03-29T22:45:21.533" v="12" actId="20577"/>
      <pc:docMkLst>
        <pc:docMk/>
      </pc:docMkLst>
      <pc:sldChg chg="modSp mod">
        <pc:chgData name="Eduardo Andres Chacin Ruiz" userId="ccacac63-8927-4629-997d-ccf14e25367f" providerId="ADAL" clId="{F1513319-3C44-4246-8CFB-718B70F16F01}" dt="2024-03-29T22:45:21.533" v="12" actId="20577"/>
        <pc:sldMkLst>
          <pc:docMk/>
          <pc:sldMk cId="4116194073" sldId="276"/>
        </pc:sldMkLst>
        <pc:spChg chg="mod">
          <ac:chgData name="Eduardo Andres Chacin Ruiz" userId="ccacac63-8927-4629-997d-ccf14e25367f" providerId="ADAL" clId="{F1513319-3C44-4246-8CFB-718B70F16F01}" dt="2024-03-29T22:45:18.807" v="6" actId="1076"/>
          <ac:spMkLst>
            <pc:docMk/>
            <pc:sldMk cId="4116194073" sldId="276"/>
            <ac:spMk id="10" creationId="{71DF8ADB-2AF8-3C8A-ACB5-F232732B6AF1}"/>
          </ac:spMkLst>
        </pc:spChg>
        <pc:spChg chg="mod">
          <ac:chgData name="Eduardo Andres Chacin Ruiz" userId="ccacac63-8927-4629-997d-ccf14e25367f" providerId="ADAL" clId="{F1513319-3C44-4246-8CFB-718B70F16F01}" dt="2024-03-29T22:45:21.533" v="12" actId="20577"/>
          <ac:spMkLst>
            <pc:docMk/>
            <pc:sldMk cId="4116194073" sldId="276"/>
            <ac:spMk id="11" creationId="{1E065F29-8664-7851-0DB4-8C3126228CC0}"/>
          </ac:spMkLst>
        </pc:spChg>
      </pc:sldChg>
    </pc:docChg>
  </pc:docChgLst>
  <pc:docChgLst>
    <pc:chgData name="Eduardo Andres Chacin Ruiz" userId="ccacac63-8927-4629-997d-ccf14e25367f" providerId="ADAL" clId="{88B27788-4028-4723-BB39-B89F85A54EAD}"/>
    <pc:docChg chg="undo redo custSel modSld sldOrd">
      <pc:chgData name="Eduardo Andres Chacin Ruiz" userId="ccacac63-8927-4629-997d-ccf14e25367f" providerId="ADAL" clId="{88B27788-4028-4723-BB39-B89F85A54EAD}" dt="2024-07-27T02:53:27.167" v="695"/>
      <pc:docMkLst>
        <pc:docMk/>
      </pc:docMkLst>
      <pc:sldChg chg="addSp delSp modSp mod">
        <pc:chgData name="Eduardo Andres Chacin Ruiz" userId="ccacac63-8927-4629-997d-ccf14e25367f" providerId="ADAL" clId="{88B27788-4028-4723-BB39-B89F85A54EAD}" dt="2024-07-22T22:45:44.781" v="21"/>
        <pc:sldMkLst>
          <pc:docMk/>
          <pc:sldMk cId="2185882545" sldId="256"/>
        </pc:sldMkLst>
        <pc:picChg chg="add del mod modCrop">
          <ac:chgData name="Eduardo Andres Chacin Ruiz" userId="ccacac63-8927-4629-997d-ccf14e25367f" providerId="ADAL" clId="{88B27788-4028-4723-BB39-B89F85A54EAD}" dt="2024-07-22T21:59:16.452" v="11" actId="21"/>
          <ac:picMkLst>
            <pc:docMk/>
            <pc:sldMk cId="2185882545" sldId="256"/>
            <ac:picMk id="3" creationId="{BF295959-5894-49D8-17A9-5BEB3276B6DF}"/>
          </ac:picMkLst>
        </pc:picChg>
        <pc:picChg chg="add mod">
          <ac:chgData name="Eduardo Andres Chacin Ruiz" userId="ccacac63-8927-4629-997d-ccf14e25367f" providerId="ADAL" clId="{88B27788-4028-4723-BB39-B89F85A54EAD}" dt="2024-07-22T21:59:18.890" v="13"/>
          <ac:picMkLst>
            <pc:docMk/>
            <pc:sldMk cId="2185882545" sldId="256"/>
            <ac:picMk id="4" creationId="{BF295959-5894-49D8-17A9-5BEB3276B6DF}"/>
          </ac:picMkLst>
        </pc:picChg>
        <pc:picChg chg="add del mod">
          <ac:chgData name="Eduardo Andres Chacin Ruiz" userId="ccacac63-8927-4629-997d-ccf14e25367f" providerId="ADAL" clId="{88B27788-4028-4723-BB39-B89F85A54EAD}" dt="2024-07-22T22:45:42.948" v="19" actId="21"/>
          <ac:picMkLst>
            <pc:docMk/>
            <pc:sldMk cId="2185882545" sldId="256"/>
            <ac:picMk id="9" creationId="{1D74504D-2517-43A7-005A-5B7E041327D9}"/>
          </ac:picMkLst>
        </pc:picChg>
        <pc:picChg chg="add mod">
          <ac:chgData name="Eduardo Andres Chacin Ruiz" userId="ccacac63-8927-4629-997d-ccf14e25367f" providerId="ADAL" clId="{88B27788-4028-4723-BB39-B89F85A54EAD}" dt="2024-07-22T22:45:44.781" v="21"/>
          <ac:picMkLst>
            <pc:docMk/>
            <pc:sldMk cId="2185882545" sldId="256"/>
            <ac:picMk id="10" creationId="{1D74504D-2517-43A7-005A-5B7E041327D9}"/>
          </ac:picMkLst>
        </pc:picChg>
        <pc:picChg chg="del">
          <ac:chgData name="Eduardo Andres Chacin Ruiz" userId="ccacac63-8927-4629-997d-ccf14e25367f" providerId="ADAL" clId="{88B27788-4028-4723-BB39-B89F85A54EAD}" dt="2024-07-22T21:59:17.709" v="12" actId="478"/>
          <ac:picMkLst>
            <pc:docMk/>
            <pc:sldMk cId="2185882545" sldId="256"/>
            <ac:picMk id="20" creationId="{05315475-60B3-C4A6-4E5A-B7D388774EEB}"/>
          </ac:picMkLst>
        </pc:picChg>
        <pc:picChg chg="del">
          <ac:chgData name="Eduardo Andres Chacin Ruiz" userId="ccacac63-8927-4629-997d-ccf14e25367f" providerId="ADAL" clId="{88B27788-4028-4723-BB39-B89F85A54EAD}" dt="2024-07-22T22:45:44.007" v="20" actId="478"/>
          <ac:picMkLst>
            <pc:docMk/>
            <pc:sldMk cId="2185882545" sldId="256"/>
            <ac:picMk id="22" creationId="{89889125-4307-824C-1CC1-C89182B489C1}"/>
          </ac:picMkLst>
        </pc:picChg>
      </pc:sldChg>
      <pc:sldChg chg="modSp mod ord">
        <pc:chgData name="Eduardo Andres Chacin Ruiz" userId="ccacac63-8927-4629-997d-ccf14e25367f" providerId="ADAL" clId="{88B27788-4028-4723-BB39-B89F85A54EAD}" dt="2024-07-27T00:57:47.077" v="431" actId="1076"/>
        <pc:sldMkLst>
          <pc:docMk/>
          <pc:sldMk cId="56991058" sldId="283"/>
        </pc:sldMkLst>
        <pc:spChg chg="mod">
          <ac:chgData name="Eduardo Andres Chacin Ruiz" userId="ccacac63-8927-4629-997d-ccf14e25367f" providerId="ADAL" clId="{88B27788-4028-4723-BB39-B89F85A54EAD}" dt="2024-07-27T00:57:34.933" v="420" actId="1076"/>
          <ac:spMkLst>
            <pc:docMk/>
            <pc:sldMk cId="56991058" sldId="283"/>
            <ac:spMk id="11" creationId="{064A63B4-8BC2-4446-FB45-902BA9F98AA5}"/>
          </ac:spMkLst>
        </pc:spChg>
        <pc:spChg chg="mod">
          <ac:chgData name="Eduardo Andres Chacin Ruiz" userId="ccacac63-8927-4629-997d-ccf14e25367f" providerId="ADAL" clId="{88B27788-4028-4723-BB39-B89F85A54EAD}" dt="2024-07-27T00:57:47.077" v="431" actId="1076"/>
          <ac:spMkLst>
            <pc:docMk/>
            <pc:sldMk cId="56991058" sldId="283"/>
            <ac:spMk id="12" creationId="{F305C0E4-084B-A5F3-2A06-13761EF11ACA}"/>
          </ac:spMkLst>
        </pc:spChg>
        <pc:spChg chg="mod">
          <ac:chgData name="Eduardo Andres Chacin Ruiz" userId="ccacac63-8927-4629-997d-ccf14e25367f" providerId="ADAL" clId="{88B27788-4028-4723-BB39-B89F85A54EAD}" dt="2024-07-23T01:37:53.878" v="139" actId="1076"/>
          <ac:spMkLst>
            <pc:docMk/>
            <pc:sldMk cId="56991058" sldId="283"/>
            <ac:spMk id="28" creationId="{57CEDAFB-7E45-BF75-8390-522C7E7BC2FB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7:59.528" v="433"/>
        <pc:sldMkLst>
          <pc:docMk/>
          <pc:sldMk cId="3233637448" sldId="284"/>
        </pc:sldMkLst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12" creationId="{F305C0E4-084B-A5F3-2A06-13761EF11ACA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28" creationId="{4B63AC61-BF19-A813-0735-106FED2EEB75}"/>
          </ac:spMkLst>
        </pc:spChg>
        <pc:spChg chg="del">
          <ac:chgData name="Eduardo Andres Chacin Ruiz" userId="ccacac63-8927-4629-997d-ccf14e25367f" providerId="ADAL" clId="{88B27788-4028-4723-BB39-B89F85A54EAD}" dt="2024-07-23T01:37:58.465" v="140" actId="478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88B27788-4028-4723-BB39-B89F85A54EAD}" dt="2024-07-23T01:38:03.107" v="145" actId="20577"/>
          <ac:spMkLst>
            <pc:docMk/>
            <pc:sldMk cId="3233637448" sldId="284"/>
            <ac:spMk id="34" creationId="{6DDC697B-04B3-B0C6-69AA-5205F724F68A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35" creationId="{9F8CB83D-1BD4-0EB3-FBB8-4ABD13524DE2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36" creationId="{86A17D8B-AC09-C14C-7D4F-F6B3D657AE8A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8:04.443" v="435"/>
        <pc:sldMkLst>
          <pc:docMk/>
          <pc:sldMk cId="2675604842" sldId="285"/>
        </pc:sldMkLst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12" creationId="{F305C0E4-084B-A5F3-2A06-13761EF11ACA}"/>
          </ac:spMkLst>
        </pc:spChg>
        <pc:spChg chg="del">
          <ac:chgData name="Eduardo Andres Chacin Ruiz" userId="ccacac63-8927-4629-997d-ccf14e25367f" providerId="ADAL" clId="{88B27788-4028-4723-BB39-B89F85A54EAD}" dt="2024-07-23T01:38:09.355" v="146" actId="478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26" creationId="{4BD09C71-734B-EC36-84B9-BA27BA00E3E0}"/>
          </ac:spMkLst>
        </pc:spChg>
        <pc:spChg chg="add mod">
          <ac:chgData name="Eduardo Andres Chacin Ruiz" userId="ccacac63-8927-4629-997d-ccf14e25367f" providerId="ADAL" clId="{88B27788-4028-4723-BB39-B89F85A54EAD}" dt="2024-07-23T01:38:14.407" v="151" actId="20577"/>
          <ac:spMkLst>
            <pc:docMk/>
            <pc:sldMk cId="2675604842" sldId="285"/>
            <ac:spMk id="34" creationId="{8AEBE9D6-36E2-31E5-0A4F-9FD23E22EBAD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35" creationId="{D68B8AA5-4CAF-4C28-6A89-02584E93757F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36" creationId="{657FEE49-A8D4-9389-BA5C-53A4BEE3171E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8:11.929" v="437"/>
        <pc:sldMkLst>
          <pc:docMk/>
          <pc:sldMk cId="1139043194" sldId="286"/>
        </pc:sldMkLst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12" creationId="{F305C0E4-084B-A5F3-2A06-13761EF11ACA}"/>
          </ac:spMkLst>
        </pc:spChg>
        <pc:spChg chg="del">
          <ac:chgData name="Eduardo Andres Chacin Ruiz" userId="ccacac63-8927-4629-997d-ccf14e25367f" providerId="ADAL" clId="{88B27788-4028-4723-BB39-B89F85A54EAD}" dt="2024-07-23T01:38:19.367" v="152" actId="478"/>
          <ac:spMkLst>
            <pc:docMk/>
            <pc:sldMk cId="1139043194" sldId="286"/>
            <ac:spMk id="23" creationId="{1F5E0AC0-CA92-D364-D02B-6D47166FB4E9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23" creationId="{23997189-5FE3-8277-2825-62B9BED17894}"/>
          </ac:spMkLst>
        </pc:spChg>
        <pc:spChg chg="add mod">
          <ac:chgData name="Eduardo Andres Chacin Ruiz" userId="ccacac63-8927-4629-997d-ccf14e25367f" providerId="ADAL" clId="{88B27788-4028-4723-BB39-B89F85A54EAD}" dt="2024-07-23T01:38:29.683" v="160" actId="14100"/>
          <ac:spMkLst>
            <pc:docMk/>
            <pc:sldMk cId="1139043194" sldId="286"/>
            <ac:spMk id="34" creationId="{49AB41BB-09C2-39EF-DFD7-B000D0B55765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35" creationId="{7616AFA6-ED7B-EADA-9CCC-51AB96EF061C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36" creationId="{D46F07C8-F8CA-6700-E606-2F25CFEBDA7C}"/>
          </ac:spMkLst>
        </pc:spChg>
      </pc:sldChg>
      <pc:sldChg chg="modSp mod">
        <pc:chgData name="Eduardo Andres Chacin Ruiz" userId="ccacac63-8927-4629-997d-ccf14e25367f" providerId="ADAL" clId="{88B27788-4028-4723-BB39-B89F85A54EAD}" dt="2024-07-23T01:40:05.717" v="176" actId="20577"/>
        <pc:sldMkLst>
          <pc:docMk/>
          <pc:sldMk cId="1263130003" sldId="290"/>
        </pc:sldMkLst>
        <pc:spChg chg="mod">
          <ac:chgData name="Eduardo Andres Chacin Ruiz" userId="ccacac63-8927-4629-997d-ccf14e25367f" providerId="ADAL" clId="{88B27788-4028-4723-BB39-B89F85A54EAD}" dt="2024-07-23T01:40:05.717" v="176" actId="20577"/>
          <ac:spMkLst>
            <pc:docMk/>
            <pc:sldMk cId="1263130003" sldId="290"/>
            <ac:spMk id="5" creationId="{8B51E8E7-12E4-2B32-FF22-CB30A7479F89}"/>
          </ac:spMkLst>
        </pc:spChg>
      </pc:sldChg>
      <pc:sldChg chg="addSp delSp modSp mod">
        <pc:chgData name="Eduardo Andres Chacin Ruiz" userId="ccacac63-8927-4629-997d-ccf14e25367f" providerId="ADAL" clId="{88B27788-4028-4723-BB39-B89F85A54EAD}" dt="2024-07-23T14:52:32.456" v="352" actId="1036"/>
        <pc:sldMkLst>
          <pc:docMk/>
          <pc:sldMk cId="601587164" sldId="295"/>
        </pc:sldMkLst>
        <pc:spChg chg="mod">
          <ac:chgData name="Eduardo Andres Chacin Ruiz" userId="ccacac63-8927-4629-997d-ccf14e25367f" providerId="ADAL" clId="{88B27788-4028-4723-BB39-B89F85A54EAD}" dt="2024-07-23T01:39:46.895" v="173" actId="14100"/>
          <ac:spMkLst>
            <pc:docMk/>
            <pc:sldMk cId="601587164" sldId="295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88B27788-4028-4723-BB39-B89F85A54EAD}" dt="2024-07-23T14:52:27.251" v="350" actId="14100"/>
          <ac:picMkLst>
            <pc:docMk/>
            <pc:sldMk cId="601587164" sldId="295"/>
            <ac:picMk id="3" creationId="{601946BD-486F-340F-81A1-AFA9926D484A}"/>
          </ac:picMkLst>
        </pc:picChg>
        <pc:picChg chg="add del mod modCrop">
          <ac:chgData name="Eduardo Andres Chacin Ruiz" userId="ccacac63-8927-4629-997d-ccf14e25367f" providerId="ADAL" clId="{88B27788-4028-4723-BB39-B89F85A54EAD}" dt="2024-07-22T23:10:02.802" v="33" actId="21"/>
          <ac:picMkLst>
            <pc:docMk/>
            <pc:sldMk cId="601587164" sldId="295"/>
            <ac:picMk id="3" creationId="{EF700BA9-160B-C5D0-E43B-25135433CE82}"/>
          </ac:picMkLst>
        </pc:picChg>
        <pc:picChg chg="add del mod">
          <ac:chgData name="Eduardo Andres Chacin Ruiz" userId="ccacac63-8927-4629-997d-ccf14e25367f" providerId="ADAL" clId="{88B27788-4028-4723-BB39-B89F85A54EAD}" dt="2024-07-23T14:49:46.991" v="195" actId="478"/>
          <ac:picMkLst>
            <pc:docMk/>
            <pc:sldMk cId="601587164" sldId="295"/>
            <ac:picMk id="6" creationId="{EF700BA9-160B-C5D0-E43B-25135433CE82}"/>
          </ac:picMkLst>
        </pc:picChg>
        <pc:picChg chg="del">
          <ac:chgData name="Eduardo Andres Chacin Ruiz" userId="ccacac63-8927-4629-997d-ccf14e25367f" providerId="ADAL" clId="{88B27788-4028-4723-BB39-B89F85A54EAD}" dt="2024-07-23T00:02:31.352" v="42" actId="478"/>
          <ac:picMkLst>
            <pc:docMk/>
            <pc:sldMk cId="601587164" sldId="295"/>
            <ac:picMk id="7" creationId="{4C41B87B-0797-298B-1497-C12AE43D804D}"/>
          </ac:picMkLst>
        </pc:picChg>
        <pc:picChg chg="add mod">
          <ac:chgData name="Eduardo Andres Chacin Ruiz" userId="ccacac63-8927-4629-997d-ccf14e25367f" providerId="ADAL" clId="{88B27788-4028-4723-BB39-B89F85A54EAD}" dt="2024-07-23T14:52:32.456" v="352" actId="1036"/>
          <ac:picMkLst>
            <pc:docMk/>
            <pc:sldMk cId="601587164" sldId="295"/>
            <ac:picMk id="9" creationId="{F55AB2EA-E109-7D1F-1B21-BF1ADFC28FE7}"/>
          </ac:picMkLst>
        </pc:picChg>
        <pc:picChg chg="add mod">
          <ac:chgData name="Eduardo Andres Chacin Ruiz" userId="ccacac63-8927-4629-997d-ccf14e25367f" providerId="ADAL" clId="{88B27788-4028-4723-BB39-B89F85A54EAD}" dt="2024-07-23T14:49:49.671" v="196"/>
          <ac:picMkLst>
            <pc:docMk/>
            <pc:sldMk cId="601587164" sldId="295"/>
            <ac:picMk id="10" creationId="{55919DED-3E8B-E6AA-CFB6-93841A002BF7}"/>
          </ac:picMkLst>
        </pc:picChg>
        <pc:picChg chg="add del mod">
          <ac:chgData name="Eduardo Andres Chacin Ruiz" userId="ccacac63-8927-4629-997d-ccf14e25367f" providerId="ADAL" clId="{88B27788-4028-4723-BB39-B89F85A54EAD}" dt="2024-07-23T00:02:30.317" v="41" actId="21"/>
          <ac:picMkLst>
            <pc:docMk/>
            <pc:sldMk cId="601587164" sldId="295"/>
            <ac:picMk id="10" creationId="{BD751056-0E8C-1EB3-22E2-60AB1CBE26C0}"/>
          </ac:picMkLst>
        </pc:picChg>
        <pc:picChg chg="add del mod ord">
          <ac:chgData name="Eduardo Andres Chacin Ruiz" userId="ccacac63-8927-4629-997d-ccf14e25367f" providerId="ADAL" clId="{88B27788-4028-4723-BB39-B89F85A54EAD}" dt="2024-07-23T14:47:43.183" v="190" actId="478"/>
          <ac:picMkLst>
            <pc:docMk/>
            <pc:sldMk cId="601587164" sldId="295"/>
            <ac:picMk id="11" creationId="{BD751056-0E8C-1EB3-22E2-60AB1CBE26C0}"/>
          </ac:picMkLst>
        </pc:picChg>
        <pc:picChg chg="del">
          <ac:chgData name="Eduardo Andres Chacin Ruiz" userId="ccacac63-8927-4629-997d-ccf14e25367f" providerId="ADAL" clId="{88B27788-4028-4723-BB39-B89F85A54EAD}" dt="2024-07-22T23:10:04.187" v="34" actId="478"/>
          <ac:picMkLst>
            <pc:docMk/>
            <pc:sldMk cId="601587164" sldId="295"/>
            <ac:picMk id="13" creationId="{8412ECBE-CF67-B281-4242-B02D364201FF}"/>
          </ac:picMkLst>
        </pc:picChg>
      </pc:sldChg>
      <pc:sldChg chg="addSp delSp modSp mod">
        <pc:chgData name="Eduardo Andres Chacin Ruiz" userId="ccacac63-8927-4629-997d-ccf14e25367f" providerId="ADAL" clId="{88B27788-4028-4723-BB39-B89F85A54EAD}" dt="2024-07-27T02:44:18.836" v="606" actId="21"/>
        <pc:sldMkLst>
          <pc:docMk/>
          <pc:sldMk cId="2713357398" sldId="299"/>
        </pc:sldMkLst>
        <pc:spChg chg="mod">
          <ac:chgData name="Eduardo Andres Chacin Ruiz" userId="ccacac63-8927-4629-997d-ccf14e25367f" providerId="ADAL" clId="{88B27788-4028-4723-BB39-B89F85A54EAD}" dt="2024-07-23T01:39:31.028" v="168" actId="14100"/>
          <ac:spMkLst>
            <pc:docMk/>
            <pc:sldMk cId="2713357398" sldId="299"/>
            <ac:spMk id="11" creationId="{36AF5743-A53C-431C-B9FF-6273A18D5C17}"/>
          </ac:spMkLst>
        </pc:spChg>
        <pc:picChg chg="add del mod">
          <ac:chgData name="Eduardo Andres Chacin Ruiz" userId="ccacac63-8927-4629-997d-ccf14e25367f" providerId="ADAL" clId="{88B27788-4028-4723-BB39-B89F85A54EAD}" dt="2024-07-27T02:43:55.638" v="603" actId="21"/>
          <ac:picMkLst>
            <pc:docMk/>
            <pc:sldMk cId="2713357398" sldId="299"/>
            <ac:picMk id="2" creationId="{F8CA1B5E-344D-C58A-19B8-4F0AC99E7C81}"/>
          </ac:picMkLst>
        </pc:picChg>
        <pc:picChg chg="add del mod">
          <ac:chgData name="Eduardo Andres Chacin Ruiz" userId="ccacac63-8927-4629-997d-ccf14e25367f" providerId="ADAL" clId="{88B27788-4028-4723-BB39-B89F85A54EAD}" dt="2024-07-27T02:44:18.836" v="606" actId="21"/>
          <ac:picMkLst>
            <pc:docMk/>
            <pc:sldMk cId="2713357398" sldId="299"/>
            <ac:picMk id="3" creationId="{F8CA1B5E-344D-C58A-19B8-4F0AC99E7C81}"/>
          </ac:picMkLst>
        </pc:picChg>
        <pc:picChg chg="add del mod">
          <ac:chgData name="Eduardo Andres Chacin Ruiz" userId="ccacac63-8927-4629-997d-ccf14e25367f" providerId="ADAL" clId="{88B27788-4028-4723-BB39-B89F85A54EAD}" dt="2024-07-27T02:43:16.393" v="594" actId="478"/>
          <ac:picMkLst>
            <pc:docMk/>
            <pc:sldMk cId="2713357398" sldId="299"/>
            <ac:picMk id="9" creationId="{881ABA7D-2DDD-FCA6-0A58-B44937794CD9}"/>
          </ac:picMkLst>
        </pc:picChg>
        <pc:picChg chg="add del mod">
          <ac:chgData name="Eduardo Andres Chacin Ruiz" userId="ccacac63-8927-4629-997d-ccf14e25367f" providerId="ADAL" clId="{88B27788-4028-4723-BB39-B89F85A54EAD}" dt="2024-07-27T02:43:53.440" v="601" actId="21"/>
          <ac:picMkLst>
            <pc:docMk/>
            <pc:sldMk cId="2713357398" sldId="299"/>
            <ac:picMk id="16" creationId="{F8CA1B5E-344D-C58A-19B8-4F0AC99E7C81}"/>
          </ac:picMkLst>
        </pc:picChg>
      </pc:sldChg>
      <pc:sldChg chg="addSp delSp modSp mod ord">
        <pc:chgData name="Eduardo Andres Chacin Ruiz" userId="ccacac63-8927-4629-997d-ccf14e25367f" providerId="ADAL" clId="{88B27788-4028-4723-BB39-B89F85A54EAD}" dt="2024-07-27T02:53:27.167" v="695"/>
        <pc:sldMkLst>
          <pc:docMk/>
          <pc:sldMk cId="805189996" sldId="300"/>
        </pc:sldMkLst>
        <pc:spChg chg="mod">
          <ac:chgData name="Eduardo Andres Chacin Ruiz" userId="ccacac63-8927-4629-997d-ccf14e25367f" providerId="ADAL" clId="{88B27788-4028-4723-BB39-B89F85A54EAD}" dt="2024-07-23T01:39:21.234" v="164" actId="20577"/>
          <ac:spMkLst>
            <pc:docMk/>
            <pc:sldMk cId="805189996" sldId="300"/>
            <ac:spMk id="11" creationId="{36AF5743-A53C-431C-B9FF-6273A18D5C17}"/>
          </ac:spMkLst>
        </pc:spChg>
        <pc:grpChg chg="add del mod">
          <ac:chgData name="Eduardo Andres Chacin Ruiz" userId="ccacac63-8927-4629-997d-ccf14e25367f" providerId="ADAL" clId="{88B27788-4028-4723-BB39-B89F85A54EAD}" dt="2024-07-27T02:48:09.023" v="614" actId="21"/>
          <ac:grpSpMkLst>
            <pc:docMk/>
            <pc:sldMk cId="805189996" sldId="300"/>
            <ac:grpSpMk id="12" creationId="{5670F4BB-B5EE-63FA-5C49-EEE915E1FEB7}"/>
          </ac:grpSpMkLst>
        </pc:grpChg>
        <pc:grpChg chg="add mod">
          <ac:chgData name="Eduardo Andres Chacin Ruiz" userId="ccacac63-8927-4629-997d-ccf14e25367f" providerId="ADAL" clId="{88B27788-4028-4723-BB39-B89F85A54EAD}" dt="2024-07-27T02:50:52.523" v="653" actId="164"/>
          <ac:grpSpMkLst>
            <pc:docMk/>
            <pc:sldMk cId="805189996" sldId="300"/>
            <ac:grpSpMk id="15" creationId="{DA658649-BE9A-FA6F-C60B-DB84458D4831}"/>
          </ac:grpSpMkLst>
        </pc:grpChg>
        <pc:grpChg chg="add del mod">
          <ac:chgData name="Eduardo Andres Chacin Ruiz" userId="ccacac63-8927-4629-997d-ccf14e25367f" providerId="ADAL" clId="{88B27788-4028-4723-BB39-B89F85A54EAD}" dt="2024-07-27T02:53:26.736" v="694" actId="478"/>
          <ac:grpSpMkLst>
            <pc:docMk/>
            <pc:sldMk cId="805189996" sldId="300"/>
            <ac:grpSpMk id="19" creationId="{A368DCC0-8E44-9E1A-7F89-633805A497CE}"/>
          </ac:grpSpMkLst>
        </pc:grpChg>
        <pc:picChg chg="mod">
          <ac:chgData name="Eduardo Andres Chacin Ruiz" userId="ccacac63-8927-4629-997d-ccf14e25367f" providerId="ADAL" clId="{88B27788-4028-4723-BB39-B89F85A54EAD}" dt="2024-07-26T23:56:24.471" v="408" actId="164"/>
          <ac:picMkLst>
            <pc:docMk/>
            <pc:sldMk cId="805189996" sldId="300"/>
            <ac:picMk id="3" creationId="{9E53C474-3B51-0F01-1B6B-87590E85B9B3}"/>
          </ac:picMkLst>
        </pc:picChg>
        <pc:picChg chg="add del mod">
          <ac:chgData name="Eduardo Andres Chacin Ruiz" userId="ccacac63-8927-4629-997d-ccf14e25367f" providerId="ADAL" clId="{88B27788-4028-4723-BB39-B89F85A54EAD}" dt="2024-07-26T23:46:37.813" v="356" actId="478"/>
          <ac:picMkLst>
            <pc:docMk/>
            <pc:sldMk cId="805189996" sldId="300"/>
            <ac:picMk id="6" creationId="{1A386C7D-F094-861E-1B3A-775A56347262}"/>
          </ac:picMkLst>
        </pc:picChg>
        <pc:picChg chg="add del mod">
          <ac:chgData name="Eduardo Andres Chacin Ruiz" userId="ccacac63-8927-4629-997d-ccf14e25367f" providerId="ADAL" clId="{88B27788-4028-4723-BB39-B89F85A54EAD}" dt="2024-07-27T02:41:58.048" v="577" actId="478"/>
          <ac:picMkLst>
            <pc:docMk/>
            <pc:sldMk cId="805189996" sldId="300"/>
            <ac:picMk id="6" creationId="{D4B98881-2F6D-9218-0038-B51F115EE213}"/>
          </ac:picMkLst>
        </pc:picChg>
        <pc:picChg chg="add del mod">
          <ac:chgData name="Eduardo Andres Chacin Ruiz" userId="ccacac63-8927-4629-997d-ccf14e25367f" providerId="ADAL" clId="{88B27788-4028-4723-BB39-B89F85A54EAD}" dt="2024-07-27T02:42:48.533" v="589" actId="21"/>
          <ac:picMkLst>
            <pc:docMk/>
            <pc:sldMk cId="805189996" sldId="300"/>
            <ac:picMk id="8" creationId="{881ABA7D-2DDD-FCA6-0A58-B44937794CD9}"/>
          </ac:picMkLst>
        </pc:picChg>
        <pc:picChg chg="add del mod modCrop">
          <ac:chgData name="Eduardo Andres Chacin Ruiz" userId="ccacac63-8927-4629-997d-ccf14e25367f" providerId="ADAL" clId="{88B27788-4028-4723-BB39-B89F85A54EAD}" dt="2024-07-26T23:49:21.858" v="375" actId="478"/>
          <ac:picMkLst>
            <pc:docMk/>
            <pc:sldMk cId="805189996" sldId="300"/>
            <ac:picMk id="8" creationId="{C38422F6-CDF2-3C18-AE40-676929E8DBFD}"/>
          </ac:picMkLst>
        </pc:picChg>
        <pc:picChg chg="add del mod">
          <ac:chgData name="Eduardo Andres Chacin Ruiz" userId="ccacac63-8927-4629-997d-ccf14e25367f" providerId="ADAL" clId="{88B27788-4028-4723-BB39-B89F85A54EAD}" dt="2024-07-27T02:43:03.848" v="592" actId="21"/>
          <ac:picMkLst>
            <pc:docMk/>
            <pc:sldMk cId="805189996" sldId="300"/>
            <ac:picMk id="9" creationId="{881ABA7D-2DDD-FCA6-0A58-B44937794CD9}"/>
          </ac:picMkLst>
        </pc:picChg>
        <pc:picChg chg="add del mod">
          <ac:chgData name="Eduardo Andres Chacin Ruiz" userId="ccacac63-8927-4629-997d-ccf14e25367f" providerId="ADAL" clId="{88B27788-4028-4723-BB39-B89F85A54EAD}" dt="2024-07-27T02:48:09.023" v="614" actId="21"/>
          <ac:picMkLst>
            <pc:docMk/>
            <pc:sldMk cId="805189996" sldId="300"/>
            <ac:picMk id="10" creationId="{6613346A-8F41-60E8-4628-3D890177CE08}"/>
          </ac:picMkLst>
        </pc:picChg>
        <pc:picChg chg="add mod">
          <ac:chgData name="Eduardo Andres Chacin Ruiz" userId="ccacac63-8927-4629-997d-ccf14e25367f" providerId="ADAL" clId="{88B27788-4028-4723-BB39-B89F85A54EAD}" dt="2024-07-27T02:09:30.583" v="572" actId="164"/>
          <ac:picMkLst>
            <pc:docMk/>
            <pc:sldMk cId="805189996" sldId="300"/>
            <ac:picMk id="14" creationId="{5EA204FF-9F1D-E485-20B8-18D815072E38}"/>
          </ac:picMkLst>
        </pc:picChg>
        <pc:picChg chg="add del mod">
          <ac:chgData name="Eduardo Andres Chacin Ruiz" userId="ccacac63-8927-4629-997d-ccf14e25367f" providerId="ADAL" clId="{88B27788-4028-4723-BB39-B89F85A54EAD}" dt="2024-07-27T02:43:39.233" v="597" actId="21"/>
          <ac:picMkLst>
            <pc:docMk/>
            <pc:sldMk cId="805189996" sldId="300"/>
            <ac:picMk id="16" creationId="{F8CA1B5E-344D-C58A-19B8-4F0AC99E7C81}"/>
          </ac:picMkLst>
        </pc:picChg>
        <pc:picChg chg="add mod">
          <ac:chgData name="Eduardo Andres Chacin Ruiz" userId="ccacac63-8927-4629-997d-ccf14e25367f" providerId="ADAL" clId="{88B27788-4028-4723-BB39-B89F85A54EAD}" dt="2024-07-27T02:50:52.523" v="653" actId="164"/>
          <ac:picMkLst>
            <pc:docMk/>
            <pc:sldMk cId="805189996" sldId="300"/>
            <ac:picMk id="17" creationId="{F8CA1B5E-344D-C58A-19B8-4F0AC99E7C81}"/>
          </ac:picMkLst>
        </pc:picChg>
        <pc:picChg chg="add mod">
          <ac:chgData name="Eduardo Andres Chacin Ruiz" userId="ccacac63-8927-4629-997d-ccf14e25367f" providerId="ADAL" clId="{88B27788-4028-4723-BB39-B89F85A54EAD}" dt="2024-07-27T02:50:52.523" v="653" actId="164"/>
          <ac:picMkLst>
            <pc:docMk/>
            <pc:sldMk cId="805189996" sldId="300"/>
            <ac:picMk id="18" creationId="{6613346A-8F41-60E8-4628-3D890177CE08}"/>
          </ac:picMkLst>
        </pc:picChg>
        <pc:picChg chg="add del">
          <ac:chgData name="Eduardo Andres Chacin Ruiz" userId="ccacac63-8927-4629-997d-ccf14e25367f" providerId="ADAL" clId="{88B27788-4028-4723-BB39-B89F85A54EAD}" dt="2024-07-27T02:51:10.779" v="655" actId="21"/>
          <ac:picMkLst>
            <pc:docMk/>
            <pc:sldMk cId="805189996" sldId="300"/>
            <ac:picMk id="21" creationId="{8817C665-EEB3-0157-9166-FB4A515028DB}"/>
          </ac:picMkLst>
        </pc:picChg>
        <pc:picChg chg="add mod ord">
          <ac:chgData name="Eduardo Andres Chacin Ruiz" userId="ccacac63-8927-4629-997d-ccf14e25367f" providerId="ADAL" clId="{88B27788-4028-4723-BB39-B89F85A54EAD}" dt="2024-07-27T02:51:32.233" v="678" actId="167"/>
          <ac:picMkLst>
            <pc:docMk/>
            <pc:sldMk cId="805189996" sldId="300"/>
            <ac:picMk id="22" creationId="{8817C665-EEB3-0157-9166-FB4A515028DB}"/>
          </ac:picMkLst>
        </pc:picChg>
        <pc:picChg chg="add del mod">
          <ac:chgData name="Eduardo Andres Chacin Ruiz" userId="ccacac63-8927-4629-997d-ccf14e25367f" providerId="ADAL" clId="{88B27788-4028-4723-BB39-B89F85A54EAD}" dt="2024-07-27T02:52:28.637" v="685" actId="21"/>
          <ac:picMkLst>
            <pc:docMk/>
            <pc:sldMk cId="805189996" sldId="300"/>
            <ac:picMk id="23" creationId="{978B175B-5742-1B22-F4F8-D8AD47A16409}"/>
          </ac:picMkLst>
        </pc:picChg>
        <pc:picChg chg="add del mod">
          <ac:chgData name="Eduardo Andres Chacin Ruiz" userId="ccacac63-8927-4629-997d-ccf14e25367f" providerId="ADAL" clId="{88B27788-4028-4723-BB39-B89F85A54EAD}" dt="2024-07-27T02:52:33.324" v="687" actId="21"/>
          <ac:picMkLst>
            <pc:docMk/>
            <pc:sldMk cId="805189996" sldId="300"/>
            <ac:picMk id="24" creationId="{978B175B-5742-1B22-F4F8-D8AD47A16409}"/>
          </ac:picMkLst>
        </pc:picChg>
        <pc:picChg chg="add del mod">
          <ac:chgData name="Eduardo Andres Chacin Ruiz" userId="ccacac63-8927-4629-997d-ccf14e25367f" providerId="ADAL" clId="{88B27788-4028-4723-BB39-B89F85A54EAD}" dt="2024-07-27T02:53:25.504" v="693" actId="21"/>
          <ac:picMkLst>
            <pc:docMk/>
            <pc:sldMk cId="805189996" sldId="300"/>
            <ac:picMk id="26" creationId="{4211A650-911A-CDE1-6E1E-828E6F54EB44}"/>
          </ac:picMkLst>
        </pc:picChg>
        <pc:picChg chg="add mod">
          <ac:chgData name="Eduardo Andres Chacin Ruiz" userId="ccacac63-8927-4629-997d-ccf14e25367f" providerId="ADAL" clId="{88B27788-4028-4723-BB39-B89F85A54EAD}" dt="2024-07-27T02:53:27.167" v="695"/>
          <ac:picMkLst>
            <pc:docMk/>
            <pc:sldMk cId="805189996" sldId="300"/>
            <ac:picMk id="27" creationId="{4211A650-911A-CDE1-6E1E-828E6F54EB44}"/>
          </ac:picMkLst>
        </pc:picChg>
      </pc:sldChg>
    </pc:docChg>
  </pc:docChgLst>
  <pc:docChgLst>
    <pc:chgData name="Eduardo Andres Chacin Ruiz" userId="ccacac63-8927-4629-997d-ccf14e25367f" providerId="ADAL" clId="{5AA43A64-4129-479F-BC94-C68BCBD00E3A}"/>
    <pc:docChg chg="custSel modSld">
      <pc:chgData name="Eduardo Andres Chacin Ruiz" userId="ccacac63-8927-4629-997d-ccf14e25367f" providerId="ADAL" clId="{5AA43A64-4129-479F-BC94-C68BCBD00E3A}" dt="2024-04-14T15:11:36.816" v="52"/>
      <pc:docMkLst>
        <pc:docMk/>
      </pc:docMkLst>
      <pc:sldChg chg="addSp delSp modSp mod">
        <pc:chgData name="Eduardo Andres Chacin Ruiz" userId="ccacac63-8927-4629-997d-ccf14e25367f" providerId="ADAL" clId="{5AA43A64-4129-479F-BC94-C68BCBD00E3A}" dt="2024-04-14T15:05:09.041" v="29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5AA43A64-4129-479F-BC94-C68BCBD00E3A}" dt="2024-04-14T15:05:07.286" v="27" actId="21"/>
          <ac:picMkLst>
            <pc:docMk/>
            <pc:sldMk cId="3255896430" sldId="257"/>
            <ac:picMk id="3" creationId="{C29A3E3E-B2C2-9EA6-CDB5-4FC34613A1A3}"/>
          </ac:picMkLst>
        </pc:picChg>
        <pc:picChg chg="del">
          <ac:chgData name="Eduardo Andres Chacin Ruiz" userId="ccacac63-8927-4629-997d-ccf14e25367f" providerId="ADAL" clId="{5AA43A64-4129-479F-BC94-C68BCBD00E3A}" dt="2024-04-14T15:05:08.237" v="28" actId="478"/>
          <ac:picMkLst>
            <pc:docMk/>
            <pc:sldMk cId="3255896430" sldId="257"/>
            <ac:picMk id="4" creationId="{8BDC892C-E90D-8B8E-41A5-C60573F3F450}"/>
          </ac:picMkLst>
        </pc:picChg>
        <pc:picChg chg="add mod">
          <ac:chgData name="Eduardo Andres Chacin Ruiz" userId="ccacac63-8927-4629-997d-ccf14e25367f" providerId="ADAL" clId="{5AA43A64-4129-479F-BC94-C68BCBD00E3A}" dt="2024-04-14T15:05:09.041" v="29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5:11:36.816" v="52"/>
        <pc:sldMkLst>
          <pc:docMk/>
          <pc:sldMk cId="3258908709" sldId="259"/>
        </pc:sldMkLst>
        <pc:picChg chg="del">
          <ac:chgData name="Eduardo Andres Chacin Ruiz" userId="ccacac63-8927-4629-997d-ccf14e25367f" providerId="ADAL" clId="{5AA43A64-4129-479F-BC94-C68BCBD00E3A}" dt="2024-04-14T15:11:35.674" v="51" actId="478"/>
          <ac:picMkLst>
            <pc:docMk/>
            <pc:sldMk cId="3258908709" sldId="259"/>
            <ac:picMk id="3" creationId="{CA299CAC-F25E-3AFF-FFC2-1245579AA90E}"/>
          </ac:picMkLst>
        </pc:picChg>
        <pc:picChg chg="add del mod">
          <ac:chgData name="Eduardo Andres Chacin Ruiz" userId="ccacac63-8927-4629-997d-ccf14e25367f" providerId="ADAL" clId="{5AA43A64-4129-479F-BC94-C68BCBD00E3A}" dt="2024-04-14T15:10:24.257" v="35" actId="478"/>
          <ac:picMkLst>
            <pc:docMk/>
            <pc:sldMk cId="3258908709" sldId="259"/>
            <ac:picMk id="4" creationId="{153DEE53-5EB8-11B0-DA33-B2F1D5090431}"/>
          </ac:picMkLst>
        </pc:picChg>
        <pc:picChg chg="add del mod">
          <ac:chgData name="Eduardo Andres Chacin Ruiz" userId="ccacac63-8927-4629-997d-ccf14e25367f" providerId="ADAL" clId="{5AA43A64-4129-479F-BC94-C68BCBD00E3A}" dt="2024-04-14T15:11:05.050" v="42" actId="21"/>
          <ac:picMkLst>
            <pc:docMk/>
            <pc:sldMk cId="3258908709" sldId="259"/>
            <ac:picMk id="9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7.685" v="43"/>
          <ac:picMkLst>
            <pc:docMk/>
            <pc:sldMk cId="3258908709" sldId="259"/>
            <ac:picMk id="10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9.746" v="44"/>
          <ac:picMkLst>
            <pc:docMk/>
            <pc:sldMk cId="3258908709" sldId="259"/>
            <ac:picMk id="11" creationId="{7146DAA5-C727-4CFD-9712-5B32814F764D}"/>
          </ac:picMkLst>
        </pc:picChg>
        <pc:picChg chg="add mod">
          <ac:chgData name="Eduardo Andres Chacin Ruiz" userId="ccacac63-8927-4629-997d-ccf14e25367f" providerId="ADAL" clId="{5AA43A64-4129-479F-BC94-C68BCBD00E3A}" dt="2024-04-14T15:11:13.056" v="45"/>
          <ac:picMkLst>
            <pc:docMk/>
            <pc:sldMk cId="3258908709" sldId="259"/>
            <ac:picMk id="12" creationId="{90626A1A-AA45-1135-26AD-1DAF6EA5D9D1}"/>
          </ac:picMkLst>
        </pc:picChg>
        <pc:picChg chg="add del mod">
          <ac:chgData name="Eduardo Andres Chacin Ruiz" userId="ccacac63-8927-4629-997d-ccf14e25367f" providerId="ADAL" clId="{5AA43A64-4129-479F-BC94-C68BCBD00E3A}" dt="2024-04-14T15:11:34.697" v="50" actId="21"/>
          <ac:picMkLst>
            <pc:docMk/>
            <pc:sldMk cId="3258908709" sldId="259"/>
            <ac:picMk id="13" creationId="{6F1F3F03-5D48-7544-186D-E3D4A0F18ADE}"/>
          </ac:picMkLst>
        </pc:picChg>
        <pc:picChg chg="add mod">
          <ac:chgData name="Eduardo Andres Chacin Ruiz" userId="ccacac63-8927-4629-997d-ccf14e25367f" providerId="ADAL" clId="{5AA43A64-4129-479F-BC94-C68BCBD00E3A}" dt="2024-04-14T15:11:36.816" v="52"/>
          <ac:picMkLst>
            <pc:docMk/>
            <pc:sldMk cId="3258908709" sldId="259"/>
            <ac:picMk id="14" creationId="{6F1F3F03-5D48-7544-186D-E3D4A0F18ADE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55:52.473" v="21" actId="1076"/>
        <pc:sldMkLst>
          <pc:docMk/>
          <pc:sldMk cId="368732525" sldId="270"/>
        </pc:sldMkLst>
        <pc:picChg chg="del">
          <ac:chgData name="Eduardo Andres Chacin Ruiz" userId="ccacac63-8927-4629-997d-ccf14e25367f" providerId="ADAL" clId="{5AA43A64-4129-479F-BC94-C68BCBD00E3A}" dt="2024-04-14T14:55:31.180" v="12" actId="478"/>
          <ac:picMkLst>
            <pc:docMk/>
            <pc:sldMk cId="368732525" sldId="270"/>
            <ac:picMk id="3" creationId="{A962FC1A-F6F9-8C66-AB47-77B63F1559C8}"/>
          </ac:picMkLst>
        </pc:picChg>
        <pc:picChg chg="add mod">
          <ac:chgData name="Eduardo Andres Chacin Ruiz" userId="ccacac63-8927-4629-997d-ccf14e25367f" providerId="ADAL" clId="{5AA43A64-4129-479F-BC94-C68BCBD00E3A}" dt="2024-04-14T14:55:52.473" v="21" actId="1076"/>
          <ac:picMkLst>
            <pc:docMk/>
            <pc:sldMk cId="368732525" sldId="270"/>
            <ac:picMk id="6" creationId="{C7778EC6-EEB8-11AD-34C5-9FF1421E0C8D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47:35.110" v="11" actId="1076"/>
        <pc:sldMkLst>
          <pc:docMk/>
          <pc:sldMk cId="2391718192" sldId="272"/>
        </pc:sldMkLst>
        <pc:picChg chg="del">
          <ac:chgData name="Eduardo Andres Chacin Ruiz" userId="ccacac63-8927-4629-997d-ccf14e25367f" providerId="ADAL" clId="{5AA43A64-4129-479F-BC94-C68BCBD00E3A}" dt="2024-04-14T14:46:50.963" v="0" actId="478"/>
          <ac:picMkLst>
            <pc:docMk/>
            <pc:sldMk cId="2391718192" sldId="272"/>
            <ac:picMk id="3" creationId="{DE1B8370-0DF9-9A87-9C64-59C5E1925CE4}"/>
          </ac:picMkLst>
        </pc:picChg>
        <pc:picChg chg="add del mod">
          <ac:chgData name="Eduardo Andres Chacin Ruiz" userId="ccacac63-8927-4629-997d-ccf14e25367f" providerId="ADAL" clId="{5AA43A64-4129-479F-BC94-C68BCBD00E3A}" dt="2024-04-14T14:46:58.110" v="4" actId="478"/>
          <ac:picMkLst>
            <pc:docMk/>
            <pc:sldMk cId="2391718192" sldId="272"/>
            <ac:picMk id="6" creationId="{A23CAC5E-33E0-6AE1-12EA-1076B7598AC0}"/>
          </ac:picMkLst>
        </pc:picChg>
        <pc:picChg chg="add mod">
          <ac:chgData name="Eduardo Andres Chacin Ruiz" userId="ccacac63-8927-4629-997d-ccf14e25367f" providerId="ADAL" clId="{5AA43A64-4129-479F-BC94-C68BCBD00E3A}" dt="2024-04-14T14:47:35.110" v="11" actId="1076"/>
          <ac:picMkLst>
            <pc:docMk/>
            <pc:sldMk cId="2391718192" sldId="272"/>
            <ac:picMk id="10" creationId="{DAEE6099-B24D-15AF-58D0-70BAF9234EB3}"/>
          </ac:picMkLst>
        </pc:picChg>
      </pc:sldChg>
    </pc:docChg>
  </pc:docChgLst>
  <pc:docChgLst>
    <pc:chgData name="Eduardo Andres Chacin Ruiz" userId="ccacac63-8927-4629-997d-ccf14e25367f" providerId="ADAL" clId="{42DB3C09-82EE-4C5D-97DC-0EF0E4120FA9}"/>
    <pc:docChg chg="undo custSel addSld delSld modSld sldOrd">
      <pc:chgData name="Eduardo Andres Chacin Ruiz" userId="ccacac63-8927-4629-997d-ccf14e25367f" providerId="ADAL" clId="{42DB3C09-82EE-4C5D-97DC-0EF0E4120FA9}" dt="2024-04-02T20:52:50.063" v="734"/>
      <pc:docMkLst>
        <pc:docMk/>
      </pc:docMkLst>
      <pc:sldChg chg="addSp delSp modSp new del mod">
        <pc:chgData name="Eduardo Andres Chacin Ruiz" userId="ccacac63-8927-4629-997d-ccf14e25367f" providerId="ADAL" clId="{42DB3C09-82EE-4C5D-97DC-0EF0E4120FA9}" dt="2024-04-02T01:28:07.601" v="309" actId="47"/>
        <pc:sldMkLst>
          <pc:docMk/>
          <pc:sldMk cId="3053874482" sldId="277"/>
        </pc:sldMkLst>
        <pc:spChg chg="del">
          <ac:chgData name="Eduardo Andres Chacin Ruiz" userId="ccacac63-8927-4629-997d-ccf14e25367f" providerId="ADAL" clId="{42DB3C09-82EE-4C5D-97DC-0EF0E4120FA9}" dt="2024-04-02T00:58:18.731" v="4" actId="478"/>
          <ac:spMkLst>
            <pc:docMk/>
            <pc:sldMk cId="3053874482" sldId="277"/>
            <ac:spMk id="2" creationId="{18058DCD-3623-2C9C-864C-E0E37F11A93D}"/>
          </ac:spMkLst>
        </pc:spChg>
        <pc:spChg chg="del">
          <ac:chgData name="Eduardo Andres Chacin Ruiz" userId="ccacac63-8927-4629-997d-ccf14e25367f" providerId="ADAL" clId="{42DB3C09-82EE-4C5D-97DC-0EF0E4120FA9}" dt="2024-04-02T00:58:19.373" v="5" actId="478"/>
          <ac:spMkLst>
            <pc:docMk/>
            <pc:sldMk cId="3053874482" sldId="277"/>
            <ac:spMk id="3" creationId="{08EBB430-DE84-6AB4-B221-48B4DF803610}"/>
          </ac:spMkLst>
        </pc:spChg>
        <pc:spChg chg="add mod">
          <ac:chgData name="Eduardo Andres Chacin Ruiz" userId="ccacac63-8927-4629-997d-ccf14e25367f" providerId="ADAL" clId="{42DB3C09-82EE-4C5D-97DC-0EF0E4120FA9}" dt="2024-04-02T01:03:49.633" v="93" actId="14100"/>
          <ac:spMkLst>
            <pc:docMk/>
            <pc:sldMk cId="3053874482" sldId="277"/>
            <ac:spMk id="10" creationId="{D6131CCC-F31F-CF2F-05E5-DA429C4D30A6}"/>
          </ac:spMkLst>
        </pc:spChg>
        <pc:spChg chg="add mod">
          <ac:chgData name="Eduardo Andres Chacin Ruiz" userId="ccacac63-8927-4629-997d-ccf14e25367f" providerId="ADAL" clId="{42DB3C09-82EE-4C5D-97DC-0EF0E4120FA9}" dt="2024-04-02T01:19:10.820" v="185" actId="20577"/>
          <ac:spMkLst>
            <pc:docMk/>
            <pc:sldMk cId="3053874482" sldId="277"/>
            <ac:spMk id="11" creationId="{94095397-FD0F-6638-547A-F45FC8D3A8F6}"/>
          </ac:spMkLst>
        </pc:spChg>
        <pc:spChg chg="add mod">
          <ac:chgData name="Eduardo Andres Chacin Ruiz" userId="ccacac63-8927-4629-997d-ccf14e25367f" providerId="ADAL" clId="{42DB3C09-82EE-4C5D-97DC-0EF0E4120FA9}" dt="2024-04-02T01:19:26.718" v="205" actId="20577"/>
          <ac:spMkLst>
            <pc:docMk/>
            <pc:sldMk cId="3053874482" sldId="277"/>
            <ac:spMk id="12" creationId="{C92BED88-9277-917D-263F-E366413C0015}"/>
          </ac:spMkLst>
        </pc:sp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5" creationId="{8BBB9465-20B1-B296-7D6A-18D2DA2282F5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7" creationId="{BD06953D-6E80-1670-5AAD-42CD4CB3A589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9" creationId="{3AFF36B8-3FE0-C87A-E3C8-A8557BDD0E1F}"/>
          </ac:picMkLst>
        </pc:picChg>
      </pc:sldChg>
      <pc:sldChg chg="new del">
        <pc:chgData name="Eduardo Andres Chacin Ruiz" userId="ccacac63-8927-4629-997d-ccf14e25367f" providerId="ADAL" clId="{42DB3C09-82EE-4C5D-97DC-0EF0E4120FA9}" dt="2024-04-02T00:58:25.375" v="11" actId="47"/>
        <pc:sldMkLst>
          <pc:docMk/>
          <pc:sldMk cId="2197346235" sldId="278"/>
        </pc:sldMkLst>
      </pc:sldChg>
      <pc:sldChg chg="new del">
        <pc:chgData name="Eduardo Andres Chacin Ruiz" userId="ccacac63-8927-4629-997d-ccf14e25367f" providerId="ADAL" clId="{42DB3C09-82EE-4C5D-97DC-0EF0E4120FA9}" dt="2024-04-02T00:58:25.107" v="10" actId="47"/>
        <pc:sldMkLst>
          <pc:docMk/>
          <pc:sldMk cId="3435133949" sldId="279"/>
        </pc:sldMkLst>
      </pc:sldChg>
      <pc:sldChg chg="new del">
        <pc:chgData name="Eduardo Andres Chacin Ruiz" userId="ccacac63-8927-4629-997d-ccf14e25367f" providerId="ADAL" clId="{42DB3C09-82EE-4C5D-97DC-0EF0E4120FA9}" dt="2024-04-02T00:58:24.858" v="9" actId="47"/>
        <pc:sldMkLst>
          <pc:docMk/>
          <pc:sldMk cId="1550496636" sldId="280"/>
        </pc:sldMkLst>
      </pc:sldChg>
      <pc:sldChg chg="addSp delSp modSp add del mod">
        <pc:chgData name="Eduardo Andres Chacin Ruiz" userId="ccacac63-8927-4629-997d-ccf14e25367f" providerId="ADAL" clId="{42DB3C09-82EE-4C5D-97DC-0EF0E4120FA9}" dt="2024-04-02T01:28:08.163" v="310" actId="47"/>
        <pc:sldMkLst>
          <pc:docMk/>
          <pc:sldMk cId="1349393958" sldId="281"/>
        </pc:sldMkLst>
        <pc:spChg chg="add mod">
          <ac:chgData name="Eduardo Andres Chacin Ruiz" userId="ccacac63-8927-4629-997d-ccf14e25367f" providerId="ADAL" clId="{42DB3C09-82EE-4C5D-97DC-0EF0E4120FA9}" dt="2024-04-02T01:04:00.273" v="94"/>
          <ac:spMkLst>
            <pc:docMk/>
            <pc:sldMk cId="1349393958" sldId="281"/>
            <ac:spMk id="6" creationId="{8112781E-062C-C19F-757D-8C1D6703BFDA}"/>
          </ac:spMkLst>
        </pc:spChg>
        <pc:spChg chg="add mod">
          <ac:chgData name="Eduardo Andres Chacin Ruiz" userId="ccacac63-8927-4629-997d-ccf14e25367f" providerId="ADAL" clId="{42DB3C09-82EE-4C5D-97DC-0EF0E4120FA9}" dt="2024-04-02T01:19:13.998" v="186"/>
          <ac:spMkLst>
            <pc:docMk/>
            <pc:sldMk cId="1349393958" sldId="281"/>
            <ac:spMk id="11" creationId="{BD52B575-1D7B-9F15-5EC2-B64F28751746}"/>
          </ac:spMkLst>
        </pc:spChg>
        <pc:spChg chg="add mod">
          <ac:chgData name="Eduardo Andres Chacin Ruiz" userId="ccacac63-8927-4629-997d-ccf14e25367f" providerId="ADAL" clId="{42DB3C09-82EE-4C5D-97DC-0EF0E4120FA9}" dt="2024-04-02T01:19:30.966" v="206"/>
          <ac:spMkLst>
            <pc:docMk/>
            <pc:sldMk cId="1349393958" sldId="281"/>
            <ac:spMk id="12" creationId="{A2D73741-EB9C-FB78-8314-4623615BF7FC}"/>
          </ac:spMkLst>
        </pc:spChg>
        <pc:picChg chg="add del mod">
          <ac:chgData name="Eduardo Andres Chacin Ruiz" userId="ccacac63-8927-4629-997d-ccf14e25367f" providerId="ADAL" clId="{42DB3C09-82EE-4C5D-97DC-0EF0E4120FA9}" dt="2024-04-02T00:59:36.864" v="22" actId="478"/>
          <ac:picMkLst>
            <pc:docMk/>
            <pc:sldMk cId="1349393958" sldId="281"/>
            <ac:picMk id="2" creationId="{BE94AD4C-A2C4-3E05-F195-5309DA603A96}"/>
          </ac:picMkLst>
        </pc:picChg>
        <pc:picChg chg="add del mod">
          <ac:chgData name="Eduardo Andres Chacin Ruiz" userId="ccacac63-8927-4629-997d-ccf14e25367f" providerId="ADAL" clId="{42DB3C09-82EE-4C5D-97DC-0EF0E4120FA9}" dt="2024-04-02T01:00:50.284" v="34" actId="478"/>
          <ac:picMkLst>
            <pc:docMk/>
            <pc:sldMk cId="1349393958" sldId="281"/>
            <ac:picMk id="3" creationId="{6BC86DC0-DA5A-F576-527A-18DC06D1F699}"/>
          </ac:picMkLst>
        </pc:picChg>
        <pc:picChg chg="add del mod">
          <ac:chgData name="Eduardo Andres Chacin Ruiz" userId="ccacac63-8927-4629-997d-ccf14e25367f" providerId="ADAL" clId="{42DB3C09-82EE-4C5D-97DC-0EF0E4120FA9}" dt="2024-04-02T01:03:23.182" v="71" actId="478"/>
          <ac:picMkLst>
            <pc:docMk/>
            <pc:sldMk cId="1349393958" sldId="281"/>
            <ac:picMk id="4" creationId="{ED37CF30-E62F-DBAB-5F6B-FC09D19178E5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5" creationId="{279815D7-BA4A-19AB-2BC7-56BC6F57B596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8" creationId="{B5259A01-4046-4213-07B5-2EF701698D8C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10" creationId="{9588DC3E-76B9-5210-BA40-642F88FA38F9}"/>
          </ac:picMkLst>
        </pc:picChg>
      </pc:sldChg>
      <pc:sldChg chg="addSp delSp modSp add del mod">
        <pc:chgData name="Eduardo Andres Chacin Ruiz" userId="ccacac63-8927-4629-997d-ccf14e25367f" providerId="ADAL" clId="{42DB3C09-82EE-4C5D-97DC-0EF0E4120FA9}" dt="2024-04-02T01:28:08.698" v="311" actId="47"/>
        <pc:sldMkLst>
          <pc:docMk/>
          <pc:sldMk cId="3400947417" sldId="282"/>
        </pc:sldMkLst>
        <pc:spChg chg="add mod">
          <ac:chgData name="Eduardo Andres Chacin Ruiz" userId="ccacac63-8927-4629-997d-ccf14e25367f" providerId="ADAL" clId="{42DB3C09-82EE-4C5D-97DC-0EF0E4120FA9}" dt="2024-04-02T01:04:01.033" v="95"/>
          <ac:spMkLst>
            <pc:docMk/>
            <pc:sldMk cId="3400947417" sldId="282"/>
            <ac:spMk id="6" creationId="{08E002DE-9FC5-241E-70D6-E140E4243689}"/>
          </ac:spMkLst>
        </pc:spChg>
        <pc:spChg chg="add mod">
          <ac:chgData name="Eduardo Andres Chacin Ruiz" userId="ccacac63-8927-4629-997d-ccf14e25367f" providerId="ADAL" clId="{42DB3C09-82EE-4C5D-97DC-0EF0E4120FA9}" dt="2024-04-02T01:19:14.947" v="187"/>
          <ac:spMkLst>
            <pc:docMk/>
            <pc:sldMk cId="3400947417" sldId="282"/>
            <ac:spMk id="13" creationId="{32142DFB-5C6A-F2CC-9627-CC99DA5F8E4E}"/>
          </ac:spMkLst>
        </pc:spChg>
        <pc:spChg chg="add mod">
          <ac:chgData name="Eduardo Andres Chacin Ruiz" userId="ccacac63-8927-4629-997d-ccf14e25367f" providerId="ADAL" clId="{42DB3C09-82EE-4C5D-97DC-0EF0E4120FA9}" dt="2024-04-02T01:19:32.031" v="207"/>
          <ac:spMkLst>
            <pc:docMk/>
            <pc:sldMk cId="3400947417" sldId="282"/>
            <ac:spMk id="14" creationId="{B778BCA2-96CE-6FEA-8AD4-4B6CDED346D1}"/>
          </ac:spMkLst>
        </pc:spChg>
        <pc:picChg chg="add del mod">
          <ac:chgData name="Eduardo Andres Chacin Ruiz" userId="ccacac63-8927-4629-997d-ccf14e25367f" providerId="ADAL" clId="{42DB3C09-82EE-4C5D-97DC-0EF0E4120FA9}" dt="2024-04-02T00:59:33.056" v="19" actId="478"/>
          <ac:picMkLst>
            <pc:docMk/>
            <pc:sldMk cId="3400947417" sldId="282"/>
            <ac:picMk id="2" creationId="{E5EBFF92-81F7-04D2-EA54-B3F218420FA2}"/>
          </ac:picMkLst>
        </pc:picChg>
        <pc:picChg chg="add del mod">
          <ac:chgData name="Eduardo Andres Chacin Ruiz" userId="ccacac63-8927-4629-997d-ccf14e25367f" providerId="ADAL" clId="{42DB3C09-82EE-4C5D-97DC-0EF0E4120FA9}" dt="2024-04-02T01:00:51.355" v="35" actId="478"/>
          <ac:picMkLst>
            <pc:docMk/>
            <pc:sldMk cId="3400947417" sldId="282"/>
            <ac:picMk id="3" creationId="{D10DBD27-982B-8DF6-79DB-986FC01D3225}"/>
          </ac:picMkLst>
        </pc:picChg>
        <pc:picChg chg="add del mod">
          <ac:chgData name="Eduardo Andres Chacin Ruiz" userId="ccacac63-8927-4629-997d-ccf14e25367f" providerId="ADAL" clId="{42DB3C09-82EE-4C5D-97DC-0EF0E4120FA9}" dt="2024-04-02T01:03:24.189" v="72" actId="478"/>
          <ac:picMkLst>
            <pc:docMk/>
            <pc:sldMk cId="3400947417" sldId="282"/>
            <ac:picMk id="4" creationId="{E559F526-C621-DE01-A155-EF9A2C3CD24C}"/>
          </ac:picMkLst>
        </pc:picChg>
        <pc:picChg chg="add del mod">
          <ac:chgData name="Eduardo Andres Chacin Ruiz" userId="ccacac63-8927-4629-997d-ccf14e25367f" providerId="ADAL" clId="{42DB3C09-82EE-4C5D-97DC-0EF0E4120FA9}" dt="2024-04-02T01:06:46.404" v="151" actId="478"/>
          <ac:picMkLst>
            <pc:docMk/>
            <pc:sldMk cId="3400947417" sldId="282"/>
            <ac:picMk id="5" creationId="{123293BB-AC8B-D5FF-3317-2F3973074845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8" creationId="{20A03DDA-7E16-38AE-993B-2682912826D9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0" creationId="{6F2A3127-CF25-F940-C59E-2A2BE8F570E4}"/>
          </ac:picMkLst>
        </pc:picChg>
        <pc:picChg chg="add del mod">
          <ac:chgData name="Eduardo Andres Chacin Ruiz" userId="ccacac63-8927-4629-997d-ccf14e25367f" providerId="ADAL" clId="{42DB3C09-82EE-4C5D-97DC-0EF0E4120FA9}" dt="2024-04-02T01:05:46.922" v="136" actId="478"/>
          <ac:picMkLst>
            <pc:docMk/>
            <pc:sldMk cId="3400947417" sldId="282"/>
            <ac:picMk id="11" creationId="{DD517DD7-6559-92A2-9BE6-1A1A20B01310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2" creationId="{DD70917E-9AF8-1F75-9013-7B732DE6C0DD}"/>
          </ac:picMkLst>
        </pc:picChg>
      </pc:sldChg>
      <pc:sldChg chg="addSp delSp modSp add mod ord">
        <pc:chgData name="Eduardo Andres Chacin Ruiz" userId="ccacac63-8927-4629-997d-ccf14e25367f" providerId="ADAL" clId="{42DB3C09-82EE-4C5D-97DC-0EF0E4120FA9}" dt="2024-04-02T20:52:50.063" v="734"/>
        <pc:sldMkLst>
          <pc:docMk/>
          <pc:sldMk cId="56991058" sldId="283"/>
        </pc:sldMkLst>
        <pc:spChg chg="add mod">
          <ac:chgData name="Eduardo Andres Chacin Ruiz" userId="ccacac63-8927-4629-997d-ccf14e25367f" providerId="ADAL" clId="{42DB3C09-82EE-4C5D-97DC-0EF0E4120FA9}" dt="2024-04-02T20:29:46.081" v="594" actId="1038"/>
          <ac:spMkLst>
            <pc:docMk/>
            <pc:sldMk cId="56991058" sldId="283"/>
            <ac:spMk id="6" creationId="{1E45D830-F7FE-5992-A2D3-AD235128693F}"/>
          </ac:spMkLst>
        </pc:spChg>
        <pc:spChg chg="add mod">
          <ac:chgData name="Eduardo Andres Chacin Ruiz" userId="ccacac63-8927-4629-997d-ccf14e25367f" providerId="ADAL" clId="{42DB3C09-82EE-4C5D-97DC-0EF0E4120FA9}" dt="2024-04-02T20:27:19.592" v="569" actId="1037"/>
          <ac:spMkLst>
            <pc:docMk/>
            <pc:sldMk cId="56991058" sldId="283"/>
            <ac:spMk id="11" creationId="{064A63B4-8BC2-4446-FB45-902BA9F98AA5}"/>
          </ac:spMkLst>
        </pc:spChg>
        <pc:spChg chg="add mod">
          <ac:chgData name="Eduardo Andres Chacin Ruiz" userId="ccacac63-8927-4629-997d-ccf14e25367f" providerId="ADAL" clId="{42DB3C09-82EE-4C5D-97DC-0EF0E4120FA9}" dt="2024-04-02T01:26:56.858" v="285" actId="1076"/>
          <ac:spMkLst>
            <pc:docMk/>
            <pc:sldMk cId="56991058" sldId="283"/>
            <ac:spMk id="12" creationId="{F305C0E4-084B-A5F3-2A06-13761EF11AC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3" creationId="{710859ED-A372-4651-D15E-D8A7568354AC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4" creationId="{23909AC5-AF55-7A7B-72EF-18EA84824E6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2.388" v="688" actId="113"/>
          <ac:spMkLst>
            <pc:docMk/>
            <pc:sldMk cId="56991058" sldId="283"/>
            <ac:spMk id="28" creationId="{57CEDAFB-7E45-BF75-8390-522C7E7BC2FB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1" creationId="{7FC42AFB-5934-2D1B-1C75-2420353B0CB3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2" creationId="{CD626B7F-11CB-7947-40E0-7B258663F582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3" creationId="{67043FD5-9357-7373-4C9A-7CEA9407304A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4" creationId="{084FDC1B-64EF-A7A9-73C0-D1FB74C5C43F}"/>
          </ac:spMkLst>
        </pc:spChg>
        <pc:picChg chg="add del mod">
          <ac:chgData name="Eduardo Andres Chacin Ruiz" userId="ccacac63-8927-4629-997d-ccf14e25367f" providerId="ADAL" clId="{42DB3C09-82EE-4C5D-97DC-0EF0E4120FA9}" dt="2024-04-02T00:59:31.988" v="18" actId="478"/>
          <ac:picMkLst>
            <pc:docMk/>
            <pc:sldMk cId="56991058" sldId="283"/>
            <ac:picMk id="2" creationId="{A538C5A9-13FC-0A1D-3466-D13CD228A529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3" creationId="{0732B191-5C1E-C162-11FC-E018647C6D03}"/>
          </ac:picMkLst>
        </pc:picChg>
        <pc:picChg chg="add del mod">
          <ac:chgData name="Eduardo Andres Chacin Ruiz" userId="ccacac63-8927-4629-997d-ccf14e25367f" providerId="ADAL" clId="{42DB3C09-82EE-4C5D-97DC-0EF0E4120FA9}" dt="2024-04-02T01:00:52.495" v="36" actId="478"/>
          <ac:picMkLst>
            <pc:docMk/>
            <pc:sldMk cId="56991058" sldId="283"/>
            <ac:picMk id="3" creationId="{D32405B9-9E95-0E0F-5A60-6D2155A8E94E}"/>
          </ac:picMkLst>
        </pc:picChg>
        <pc:picChg chg="add del mod">
          <ac:chgData name="Eduardo Andres Chacin Ruiz" userId="ccacac63-8927-4629-997d-ccf14e25367f" providerId="ADAL" clId="{42DB3C09-82EE-4C5D-97DC-0EF0E4120FA9}" dt="2024-04-02T01:03:25.268" v="73" actId="478"/>
          <ac:picMkLst>
            <pc:docMk/>
            <pc:sldMk cId="56991058" sldId="283"/>
            <ac:picMk id="4" creationId="{A3FA37B7-CDBD-514A-1E07-BE5AA4DA01C4}"/>
          </ac:picMkLst>
        </pc:picChg>
        <pc:picChg chg="add del mod">
          <ac:chgData name="Eduardo Andres Chacin Ruiz" userId="ccacac63-8927-4629-997d-ccf14e25367f" providerId="ADAL" clId="{42DB3C09-82EE-4C5D-97DC-0EF0E4120FA9}" dt="2024-04-02T16:05:19.096" v="418" actId="478"/>
          <ac:picMkLst>
            <pc:docMk/>
            <pc:sldMk cId="56991058" sldId="283"/>
            <ac:picMk id="5" creationId="{6BEAC523-16E8-79BC-26C5-F4D12CF00ED5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5" creationId="{CF9924DD-8510-339B-6335-460AE5B0A430}"/>
          </ac:picMkLst>
        </pc:picChg>
        <pc:picChg chg="add del mod">
          <ac:chgData name="Eduardo Andres Chacin Ruiz" userId="ccacac63-8927-4629-997d-ccf14e25367f" providerId="ADAL" clId="{42DB3C09-82EE-4C5D-97DC-0EF0E4120FA9}" dt="2024-04-02T01:10:04.127" v="170" actId="478"/>
          <ac:picMkLst>
            <pc:docMk/>
            <pc:sldMk cId="56991058" sldId="283"/>
            <ac:picMk id="8" creationId="{4EF8CDE8-CDEE-9C85-0A38-36A918B5C97B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8" creationId="{714F723E-B9D8-B9E5-43C6-68E6271AC3A8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10" creationId="{94C9F8E0-BE2F-D66A-F20D-BD1783E0B08D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0" creationId="{D38420D0-489A-6D9C-91EA-2287C9FF7533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8" creationId="{BEA240C3-69CF-86DE-723F-0C38A538F5EE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19" creationId="{259428E5-66B9-FE34-7E0A-3E3E1951CFA3}"/>
          </ac:picMkLst>
        </pc:picChg>
        <pc:picChg chg="add mod">
          <ac:chgData name="Eduardo Andres Chacin Ruiz" userId="ccacac63-8927-4629-997d-ccf14e25367f" providerId="ADAL" clId="{42DB3C09-82EE-4C5D-97DC-0EF0E4120FA9}" dt="2024-04-02T20:27:11.499" v="563"/>
          <ac:picMkLst>
            <pc:docMk/>
            <pc:sldMk cId="56991058" sldId="283"/>
            <ac:picMk id="19" creationId="{3E70B33C-1EAC-1585-4C33-8EA29432271B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1" creationId="{42098671-72C6-E784-37E4-5F31D14054AC}"/>
          </ac:picMkLst>
        </pc:picChg>
        <pc:picChg chg="add mod">
          <ac:chgData name="Eduardo Andres Chacin Ruiz" userId="ccacac63-8927-4629-997d-ccf14e25367f" providerId="ADAL" clId="{42DB3C09-82EE-4C5D-97DC-0EF0E4120FA9}" dt="2024-04-02T20:31:27.132" v="620" actId="1076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42DB3C09-82EE-4C5D-97DC-0EF0E4120FA9}" dt="2024-04-02T20:31:15.677" v="619" actId="1076"/>
          <ac:picMkLst>
            <pc:docMk/>
            <pc:sldMk cId="56991058" sldId="283"/>
            <ac:picMk id="23" creationId="{3D649625-62C5-0EB7-A05A-878D541C55C6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3" creationId="{DE06C54B-52BA-F28D-7DA1-C7D96FCBDEC5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5" creationId="{F94478D7-9AEA-91DF-25A7-A6EC06CE511A}"/>
          </ac:picMkLst>
        </pc:picChg>
        <pc:picChg chg="add mod">
          <ac:chgData name="Eduardo Andres Chacin Ruiz" userId="ccacac63-8927-4629-997d-ccf14e25367f" providerId="ADAL" clId="{42DB3C09-82EE-4C5D-97DC-0EF0E4120FA9}" dt="2024-04-02T20:31:52.375" v="621" actId="1036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8.845" v="733"/>
        <pc:sldMkLst>
          <pc:docMk/>
          <pc:sldMk cId="3233637448" sldId="284"/>
        </pc:sldMkLst>
        <pc:spChg chg="mod">
          <ac:chgData name="Eduardo Andres Chacin Ruiz" userId="ccacac63-8927-4629-997d-ccf14e25367f" providerId="ADAL" clId="{42DB3C09-82EE-4C5D-97DC-0EF0E4120FA9}" dt="2024-04-02T20:29:59.196" v="600" actId="1037"/>
          <ac:spMkLst>
            <pc:docMk/>
            <pc:sldMk cId="3233637448" sldId="284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28.253" v="576" actId="1037"/>
          <ac:spMkLst>
            <pc:docMk/>
            <pc:sldMk cId="3233637448" sldId="284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6.441" v="691" actId="20577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29" creationId="{8212688B-3285-F5FA-AD68-79BAAE59A8B3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1" creationId="{767BD212-D337-B89B-85FF-5B0572CC914C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2" creationId="{BAA6B7E5-8B22-17D4-F17D-3E877F0A8E54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3" creationId="{C6531D54-AD7F-6EFE-2936-C951D28A4F2A}"/>
          </ac:spMkLst>
        </pc:sp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2" creationId="{63353C50-D5B4-051C-7566-503065450363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3" creationId="{B10B4B68-DB3C-47FE-CE49-81555E44497D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5" creationId="{571E4C6A-D2AB-3AE6-EF2F-D88FCA714B4B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7" creationId="{7415237A-3474-3116-BA9C-D81D7F54DBA4}"/>
          </ac:picMkLst>
        </pc:picChg>
        <pc:picChg chg="add 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10" creationId="{9B58BDA1-4D72-5D5C-2A1C-05E0843B925C}"/>
          </ac:picMkLst>
        </pc:picChg>
        <pc:picChg chg="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18" creationId="{BE1B071A-64E0-961E-38E4-C0B96B1D7D3E}"/>
          </ac:picMkLst>
        </pc:picChg>
        <pc:picChg chg="add mod">
          <ac:chgData name="Eduardo Andres Chacin Ruiz" userId="ccacac63-8927-4629-997d-ccf14e25367f" providerId="ADAL" clId="{42DB3C09-82EE-4C5D-97DC-0EF0E4120FA9}" dt="2024-04-02T20:27:22.248" v="570"/>
          <ac:picMkLst>
            <pc:docMk/>
            <pc:sldMk cId="3233637448" sldId="284"/>
            <ac:picMk id="19" creationId="{68BFBA4E-D83F-AE04-5944-B2B71B7A7316}"/>
          </ac:picMkLst>
        </pc:picChg>
        <pc:picChg chg="add del mod">
          <ac:chgData name="Eduardo Andres Chacin Ruiz" userId="ccacac63-8927-4629-997d-ccf14e25367f" providerId="ADAL" clId="{42DB3C09-82EE-4C5D-97DC-0EF0E4120FA9}" dt="2024-04-02T20:33:30.935" v="626" actId="478"/>
          <ac:picMkLst>
            <pc:docMk/>
            <pc:sldMk cId="3233637448" sldId="284"/>
            <ac:picMk id="21" creationId="{86C905EE-0FD4-A23E-A129-D9FE5914A851}"/>
          </ac:picMkLst>
        </pc:picChg>
        <pc:picChg chg="add mod">
          <ac:chgData name="Eduardo Andres Chacin Ruiz" userId="ccacac63-8927-4629-997d-ccf14e25367f" providerId="ADAL" clId="{42DB3C09-82EE-4C5D-97DC-0EF0E4120FA9}" dt="2024-04-02T20:44:22.984" v="647" actId="1076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42DB3C09-82EE-4C5D-97DC-0EF0E4120FA9}" dt="2024-04-02T20:44:42.317" v="648" actId="1076"/>
          <ac:picMkLst>
            <pc:docMk/>
            <pc:sldMk cId="3233637448" sldId="284"/>
            <ac:picMk id="25" creationId="{1DB3A5E6-9403-BF3E-35E7-76FD7F7EF1ED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27" creationId="{D6471D29-4E9D-1155-D110-61A852A2E82F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7.474" v="732"/>
        <pc:sldMkLst>
          <pc:docMk/>
          <pc:sldMk cId="2675604842" sldId="285"/>
        </pc:sldMkLst>
        <pc:spChg chg="mod">
          <ac:chgData name="Eduardo Andres Chacin Ruiz" userId="ccacac63-8927-4629-997d-ccf14e25367f" providerId="ADAL" clId="{42DB3C09-82EE-4C5D-97DC-0EF0E4120FA9}" dt="2024-04-02T20:29:54.543" v="598" actId="1037"/>
          <ac:spMkLst>
            <pc:docMk/>
            <pc:sldMk cId="2675604842" sldId="285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39.183" v="583" actId="1037"/>
          <ac:spMkLst>
            <pc:docMk/>
            <pc:sldMk cId="2675604842" sldId="285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9.675" v="694" actId="20577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7" creationId="{5C1DD103-7692-BC05-03C2-1A0CE5A93056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8" creationId="{CEA9BAC7-2CAE-5745-010E-D4AA09919B8E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9" creationId="{041E07D5-B1E2-6490-68F7-BD243BCF9CBE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31" creationId="{C748C37D-C7BE-08A9-6793-32C8BABCA6C4}"/>
          </ac:spMkLst>
        </pc:sp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3" creationId="{FB9EEFA2-035A-D575-4AF3-BED02E335E42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5" creationId="{C84F0FE7-2B75-717E-9C8D-7BD1E105372A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7" creationId="{4EBD6D6D-3BB6-CE6A-862C-828BA3ACDD93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8" creationId="{4B2EF010-40FF-0C3D-EEE5-95418B6FCE3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0" creationId="{D88CEA58-E931-E0E2-75CD-B4879596C75A}"/>
          </ac:picMkLst>
        </pc:picChg>
        <pc:picChg chg="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8" creationId="{ABEB1F46-9903-D462-73E2-1CE3C25E2798}"/>
          </ac:picMkLst>
        </pc:picChg>
        <pc:picChg chg="add mod">
          <ac:chgData name="Eduardo Andres Chacin Ruiz" userId="ccacac63-8927-4629-997d-ccf14e25367f" providerId="ADAL" clId="{42DB3C09-82EE-4C5D-97DC-0EF0E4120FA9}" dt="2024-04-02T20:27:32.703" v="577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42DB3C09-82EE-4C5D-97DC-0EF0E4120FA9}" dt="2024-04-02T20:47:47.675" v="677" actId="1037"/>
          <ac:picMkLst>
            <pc:docMk/>
            <pc:sldMk cId="2675604842" sldId="285"/>
            <ac:picMk id="21" creationId="{2F8919A5-8172-8DF4-24DC-335BF4CD386A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3" creationId="{7CB23D95-A59E-09F1-8F02-759381FDB3FE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5" creationId="{0E42360F-A6AC-1864-D835-52EFE8007B40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7" creationId="{9C08DA5C-E406-38F0-BC8A-E751CBF22A71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19.673" v="728" actId="1076"/>
        <pc:sldMkLst>
          <pc:docMk/>
          <pc:sldMk cId="1139043194" sldId="286"/>
        </pc:sldMkLst>
        <pc:spChg chg="mod">
          <ac:chgData name="Eduardo Andres Chacin Ruiz" userId="ccacac63-8927-4629-997d-ccf14e25367f" providerId="ADAL" clId="{42DB3C09-82EE-4C5D-97DC-0EF0E4120FA9}" dt="2024-04-02T20:30:02.514" v="601" actId="1037"/>
          <ac:spMkLst>
            <pc:docMk/>
            <pc:sldMk cId="1139043194" sldId="286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6:48.384" v="562" actId="1037"/>
          <ac:spMkLst>
            <pc:docMk/>
            <pc:sldMk cId="1139043194" sldId="286"/>
            <ac:spMk id="11" creationId="{064A63B4-8BC2-4446-FB45-902BA9F98AA5}"/>
          </ac:spMkLst>
        </pc:spChg>
        <pc:spChg chg="mod">
          <ac:chgData name="Eduardo Andres Chacin Ruiz" userId="ccacac63-8927-4629-997d-ccf14e25367f" providerId="ADAL" clId="{42DB3C09-82EE-4C5D-97DC-0EF0E4120FA9}" dt="2024-04-02T20:52:11.521" v="726" actId="1076"/>
          <ac:spMkLst>
            <pc:docMk/>
            <pc:sldMk cId="1139043194" sldId="286"/>
            <ac:spMk id="13" creationId="{710859ED-A372-4651-D15E-D8A7568354AC}"/>
          </ac:spMkLst>
        </pc:spChg>
        <pc:spChg chg="mod">
          <ac:chgData name="Eduardo Andres Chacin Ruiz" userId="ccacac63-8927-4629-997d-ccf14e25367f" providerId="ADAL" clId="{42DB3C09-82EE-4C5D-97DC-0EF0E4120FA9}" dt="2024-04-02T20:51:47.567" v="723" actId="1076"/>
          <ac:spMkLst>
            <pc:docMk/>
            <pc:sldMk cId="1139043194" sldId="286"/>
            <ac:spMk id="14" creationId="{23909AC5-AF55-7A7B-72EF-18EA84824E6A}"/>
          </ac:spMkLst>
        </pc:spChg>
        <pc:spChg chg="mod">
          <ac:chgData name="Eduardo Andres Chacin Ruiz" userId="ccacac63-8927-4629-997d-ccf14e25367f" providerId="ADAL" clId="{42DB3C09-82EE-4C5D-97DC-0EF0E4120FA9}" dt="2024-04-02T20:52:15.329" v="727" actId="1076"/>
          <ac:spMkLst>
            <pc:docMk/>
            <pc:sldMk cId="1139043194" sldId="286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34.437" v="699" actId="20577"/>
          <ac:spMkLst>
            <pc:docMk/>
            <pc:sldMk cId="1139043194" sldId="286"/>
            <ac:spMk id="23" creationId="{1F5E0AC0-CA92-D364-D02B-6D47166FB4E9}"/>
          </ac:spMkLst>
        </pc:spChg>
        <pc:spChg chg="mod">
          <ac:chgData name="Eduardo Andres Chacin Ruiz" userId="ccacac63-8927-4629-997d-ccf14e25367f" providerId="ADAL" clId="{42DB3C09-82EE-4C5D-97DC-0EF0E4120FA9}" dt="2024-04-02T20:52:19.673" v="728" actId="1076"/>
          <ac:spMkLst>
            <pc:docMk/>
            <pc:sldMk cId="1139043194" sldId="286"/>
            <ac:spMk id="30" creationId="{42EBECBB-C72E-0BC7-E369-8C08DDA239BB}"/>
          </ac:spMkLst>
        </pc:sp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2" creationId="{2F826693-1F06-C224-17EF-57FD744A72A0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5" creationId="{6B6D4317-97B9-8E1E-A046-CEB55C524BA9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7" creationId="{7223DE84-CA1C-3284-BEAC-1688758944CE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0" creationId="{6C44CCB1-47A5-0B2E-BEA9-249DD6C0C302}"/>
          </ac:picMkLst>
        </pc:picChg>
        <pc:picChg chg="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8" creationId="{7823892A-D945-CE41-3815-1991B0682006}"/>
          </ac:picMkLst>
        </pc:picChg>
        <pc:picChg chg="add del mod">
          <ac:chgData name="Eduardo Andres Chacin Ruiz" userId="ccacac63-8927-4629-997d-ccf14e25367f" providerId="ADAL" clId="{42DB3C09-82EE-4C5D-97DC-0EF0E4120FA9}" dt="2024-04-02T20:24:04.549" v="541" actId="478"/>
          <ac:picMkLst>
            <pc:docMk/>
            <pc:sldMk cId="1139043194" sldId="286"/>
            <ac:picMk id="20" creationId="{FCDA5D67-D0CD-02D8-359D-C696AD35158F}"/>
          </ac:picMkLst>
        </pc:picChg>
        <pc:picChg chg="add mod">
          <ac:chgData name="Eduardo Andres Chacin Ruiz" userId="ccacac63-8927-4629-997d-ccf14e25367f" providerId="ADAL" clId="{42DB3C09-82EE-4C5D-97DC-0EF0E4120FA9}" dt="2024-04-02T20:26:31.172" v="550" actId="1076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42DB3C09-82EE-4C5D-97DC-0EF0E4120FA9}" dt="2024-04-02T20:50:48.690" v="718" actId="1076"/>
          <ac:picMkLst>
            <pc:docMk/>
            <pc:sldMk cId="1139043194" sldId="286"/>
            <ac:picMk id="25" creationId="{E399CB1B-5B79-2A6B-5583-1A6FD1F4ADFF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51:01.161" v="719" actId="1076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42DB3C09-82EE-4C5D-97DC-0EF0E4120FA9}" dt="2024-04-02T20:51:12.058" v="720" actId="1076"/>
          <ac:picMkLst>
            <pc:docMk/>
            <pc:sldMk cId="1139043194" sldId="286"/>
            <ac:picMk id="29" creationId="{9ACACBBC-5180-DD61-FA8A-C7E2D966E599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9" creationId="{B7471C13-96EA-ED5A-0BB0-4B21A82BB220}"/>
          </ac:picMkLst>
        </pc:picChg>
      </pc:sldChg>
    </pc:docChg>
  </pc:docChgLst>
  <pc:docChgLst>
    <pc:chgData name="Eduardo Andres Chacin Ruiz" userId="ccacac63-8927-4629-997d-ccf14e25367f" providerId="ADAL" clId="{ADBB9E80-7CF1-4C0C-83F8-8AD8CA3C1F5D}"/>
    <pc:docChg chg="undo redo custSel addSld delSld modSld">
      <pc:chgData name="Eduardo Andres Chacin Ruiz" userId="ccacac63-8927-4629-997d-ccf14e25367f" providerId="ADAL" clId="{ADBB9E80-7CF1-4C0C-83F8-8AD8CA3C1F5D}" dt="2024-11-11T04:16:57.587" v="1860" actId="1076"/>
      <pc:docMkLst>
        <pc:docMk/>
      </pc:docMkLst>
      <pc:sldChg chg="addSp delSp modSp mod">
        <pc:chgData name="Eduardo Andres Chacin Ruiz" userId="ccacac63-8927-4629-997d-ccf14e25367f" providerId="ADAL" clId="{ADBB9E80-7CF1-4C0C-83F8-8AD8CA3C1F5D}" dt="2024-11-11T03:42:00.913" v="1706" actId="1036"/>
        <pc:sldMkLst>
          <pc:docMk/>
          <pc:sldMk cId="2185882545" sldId="256"/>
        </pc:sldMkLst>
        <pc:spChg chg="mod">
          <ac:chgData name="Eduardo Andres Chacin Ruiz" userId="ccacac63-8927-4629-997d-ccf14e25367f" providerId="ADAL" clId="{ADBB9E80-7CF1-4C0C-83F8-8AD8CA3C1F5D}" dt="2024-11-11T03:42:00.913" v="1706" actId="1036"/>
          <ac:spMkLst>
            <pc:docMk/>
            <pc:sldMk cId="2185882545" sldId="256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ADBB9E80-7CF1-4C0C-83F8-8AD8CA3C1F5D}" dt="2024-11-11T03:42:00.913" v="1706" actId="1036"/>
          <ac:spMkLst>
            <pc:docMk/>
            <pc:sldMk cId="2185882545" sldId="25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ADBB9E80-7CF1-4C0C-83F8-8AD8CA3C1F5D}" dt="2024-11-10T23:28:10.657" v="137" actId="1076"/>
          <ac:spMkLst>
            <pc:docMk/>
            <pc:sldMk cId="2185882545" sldId="256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ADBB9E80-7CF1-4C0C-83F8-8AD8CA3C1F5D}" dt="2024-11-10T23:28:18.840" v="138" actId="1076"/>
          <ac:spMkLst>
            <pc:docMk/>
            <pc:sldMk cId="2185882545" sldId="256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ADBB9E80-7CF1-4C0C-83F8-8AD8CA3C1F5D}" dt="2024-11-11T03:42:00.913" v="1706" actId="1036"/>
          <ac:spMkLst>
            <pc:docMk/>
            <pc:sldMk cId="2185882545" sldId="256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ADBB9E80-7CF1-4C0C-83F8-8AD8CA3C1F5D}" dt="2024-11-10T23:26:20.465" v="25" actId="21"/>
          <ac:picMkLst>
            <pc:docMk/>
            <pc:sldMk cId="2185882545" sldId="256"/>
            <ac:picMk id="3" creationId="{CEEEA1B8-8259-79EB-8472-A6EAD5DF9639}"/>
          </ac:picMkLst>
        </pc:picChg>
        <pc:picChg chg="add del">
          <ac:chgData name="Eduardo Andres Chacin Ruiz" userId="ccacac63-8927-4629-997d-ccf14e25367f" providerId="ADAL" clId="{ADBB9E80-7CF1-4C0C-83F8-8AD8CA3C1F5D}" dt="2024-11-10T23:26:21.671" v="26" actId="478"/>
          <ac:picMkLst>
            <pc:docMk/>
            <pc:sldMk cId="2185882545" sldId="256"/>
            <ac:picMk id="4" creationId="{BF295959-5894-49D8-17A9-5BEB3276B6DF}"/>
          </ac:picMkLst>
        </pc:picChg>
        <pc:picChg chg="add mod">
          <ac:chgData name="Eduardo Andres Chacin Ruiz" userId="ccacac63-8927-4629-997d-ccf14e25367f" providerId="ADAL" clId="{ADBB9E80-7CF1-4C0C-83F8-8AD8CA3C1F5D}" dt="2024-11-10T23:27:55.226" v="134" actId="1037"/>
          <ac:picMkLst>
            <pc:docMk/>
            <pc:sldMk cId="2185882545" sldId="256"/>
            <ac:picMk id="5" creationId="{CEEEA1B8-8259-79EB-8472-A6EAD5DF9639}"/>
          </ac:picMkLst>
        </pc:picChg>
        <pc:picChg chg="add del">
          <ac:chgData name="Eduardo Andres Chacin Ruiz" userId="ccacac63-8927-4629-997d-ccf14e25367f" providerId="ADAL" clId="{ADBB9E80-7CF1-4C0C-83F8-8AD8CA3C1F5D}" dt="2024-11-10T23:26:38.420" v="48" actId="478"/>
          <ac:picMkLst>
            <pc:docMk/>
            <pc:sldMk cId="2185882545" sldId="256"/>
            <ac:picMk id="10" creationId="{1D74504D-2517-43A7-005A-5B7E041327D9}"/>
          </ac:picMkLst>
        </pc:picChg>
        <pc:picChg chg="add mod">
          <ac:chgData name="Eduardo Andres Chacin Ruiz" userId="ccacac63-8927-4629-997d-ccf14e25367f" providerId="ADAL" clId="{ADBB9E80-7CF1-4C0C-83F8-8AD8CA3C1F5D}" dt="2024-11-11T03:41:58.363" v="1705" actId="1035"/>
          <ac:picMkLst>
            <pc:docMk/>
            <pc:sldMk cId="2185882545" sldId="256"/>
            <ac:picMk id="11" creationId="{826DFEA1-E59C-573A-DBAC-04EB00D21256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1:08:41.071" v="542" actId="1036"/>
        <pc:sldMkLst>
          <pc:docMk/>
          <pc:sldMk cId="1160483536" sldId="269"/>
        </pc:sldMkLst>
        <pc:spChg chg="mod">
          <ac:chgData name="Eduardo Andres Chacin Ruiz" userId="ccacac63-8927-4629-997d-ccf14e25367f" providerId="ADAL" clId="{ADBB9E80-7CF1-4C0C-83F8-8AD8CA3C1F5D}" dt="2024-11-11T01:08:17.084" v="532" actId="1036"/>
          <ac:spMkLst>
            <pc:docMk/>
            <pc:sldMk cId="1160483536" sldId="269"/>
            <ac:spMk id="4" creationId="{4BD65968-3EFC-C837-FBD7-F58FAEA76251}"/>
          </ac:spMkLst>
        </pc:spChg>
        <pc:spChg chg="mod">
          <ac:chgData name="Eduardo Andres Chacin Ruiz" userId="ccacac63-8927-4629-997d-ccf14e25367f" providerId="ADAL" clId="{ADBB9E80-7CF1-4C0C-83F8-8AD8CA3C1F5D}" dt="2024-11-11T01:08:17.084" v="532" actId="1036"/>
          <ac:spMkLst>
            <pc:docMk/>
            <pc:sldMk cId="1160483536" sldId="269"/>
            <ac:spMk id="9" creationId="{F080C3B1-7B50-1A50-66DD-CE47C5E58EAF}"/>
          </ac:spMkLst>
        </pc:spChg>
        <pc:spChg chg="del mod">
          <ac:chgData name="Eduardo Andres Chacin Ruiz" userId="ccacac63-8927-4629-997d-ccf14e25367f" providerId="ADAL" clId="{ADBB9E80-7CF1-4C0C-83F8-8AD8CA3C1F5D}" dt="2024-11-11T01:08:33.791" v="533" actId="21"/>
          <ac:spMkLst>
            <pc:docMk/>
            <pc:sldMk cId="1160483536" sldId="269"/>
            <ac:spMk id="18" creationId="{A84CBDFB-A11B-4467-C5EA-C932B51BBC2D}"/>
          </ac:spMkLst>
        </pc:spChg>
        <pc:spChg chg="del mod">
          <ac:chgData name="Eduardo Andres Chacin Ruiz" userId="ccacac63-8927-4629-997d-ccf14e25367f" providerId="ADAL" clId="{ADBB9E80-7CF1-4C0C-83F8-8AD8CA3C1F5D}" dt="2024-11-11T01:08:33.791" v="533" actId="21"/>
          <ac:spMkLst>
            <pc:docMk/>
            <pc:sldMk cId="1160483536" sldId="269"/>
            <ac:spMk id="19" creationId="{E99C9785-3F16-5502-E70D-A1AB809512FD}"/>
          </ac:spMkLst>
        </pc:spChg>
        <pc:spChg chg="add mod">
          <ac:chgData name="Eduardo Andres Chacin Ruiz" userId="ccacac63-8927-4629-997d-ccf14e25367f" providerId="ADAL" clId="{ADBB9E80-7CF1-4C0C-83F8-8AD8CA3C1F5D}" dt="2024-11-11T01:08:34.078" v="534"/>
          <ac:spMkLst>
            <pc:docMk/>
            <pc:sldMk cId="1160483536" sldId="269"/>
            <ac:spMk id="24" creationId="{A84CBDFB-A11B-4467-C5EA-C932B51BBC2D}"/>
          </ac:spMkLst>
        </pc:spChg>
        <pc:spChg chg="add mod">
          <ac:chgData name="Eduardo Andres Chacin Ruiz" userId="ccacac63-8927-4629-997d-ccf14e25367f" providerId="ADAL" clId="{ADBB9E80-7CF1-4C0C-83F8-8AD8CA3C1F5D}" dt="2024-11-11T01:08:34.078" v="534"/>
          <ac:spMkLst>
            <pc:docMk/>
            <pc:sldMk cId="1160483536" sldId="269"/>
            <ac:spMk id="25" creationId="{E99C9785-3F16-5502-E70D-A1AB809512FD}"/>
          </ac:spMkLst>
        </pc:spChg>
        <pc:picChg chg="del">
          <ac:chgData name="Eduardo Andres Chacin Ruiz" userId="ccacac63-8927-4629-997d-ccf14e25367f" providerId="ADAL" clId="{ADBB9E80-7CF1-4C0C-83F8-8AD8CA3C1F5D}" dt="2024-11-11T01:03:42.693" v="335" actId="478"/>
          <ac:picMkLst>
            <pc:docMk/>
            <pc:sldMk cId="1160483536" sldId="269"/>
            <ac:picMk id="3" creationId="{95271C9C-BCFD-E8C3-9A37-F92CEE1EBBF1}"/>
          </ac:picMkLst>
        </pc:picChg>
        <pc:picChg chg="add del mod">
          <ac:chgData name="Eduardo Andres Chacin Ruiz" userId="ccacac63-8927-4629-997d-ccf14e25367f" providerId="ADAL" clId="{ADBB9E80-7CF1-4C0C-83F8-8AD8CA3C1F5D}" dt="2024-11-11T01:03:41.587" v="334" actId="21"/>
          <ac:picMkLst>
            <pc:docMk/>
            <pc:sldMk cId="1160483536" sldId="269"/>
            <ac:picMk id="5" creationId="{08693F4D-37E6-CA4B-3A4D-D031CA512CA3}"/>
          </ac:picMkLst>
        </pc:picChg>
        <pc:picChg chg="add mod">
          <ac:chgData name="Eduardo Andres Chacin Ruiz" userId="ccacac63-8927-4629-997d-ccf14e25367f" providerId="ADAL" clId="{ADBB9E80-7CF1-4C0C-83F8-8AD8CA3C1F5D}" dt="2024-11-11T01:08:38.186" v="540" actId="1036"/>
          <ac:picMkLst>
            <pc:docMk/>
            <pc:sldMk cId="1160483536" sldId="269"/>
            <ac:picMk id="6" creationId="{08693F4D-37E6-CA4B-3A4D-D031CA512CA3}"/>
          </ac:picMkLst>
        </pc:picChg>
        <pc:picChg chg="del">
          <ac:chgData name="Eduardo Andres Chacin Ruiz" userId="ccacac63-8927-4629-997d-ccf14e25367f" providerId="ADAL" clId="{ADBB9E80-7CF1-4C0C-83F8-8AD8CA3C1F5D}" dt="2024-11-11T01:04:42.353" v="364" actId="478"/>
          <ac:picMkLst>
            <pc:docMk/>
            <pc:sldMk cId="1160483536" sldId="269"/>
            <ac:picMk id="10" creationId="{10A8E356-6A18-2FA7-5221-4B8E87FD0AEC}"/>
          </ac:picMkLst>
        </pc:picChg>
        <pc:picChg chg="add del mod">
          <ac:chgData name="Eduardo Andres Chacin Ruiz" userId="ccacac63-8927-4629-997d-ccf14e25367f" providerId="ADAL" clId="{ADBB9E80-7CF1-4C0C-83F8-8AD8CA3C1F5D}" dt="2024-11-11T01:04:41.390" v="363" actId="21"/>
          <ac:picMkLst>
            <pc:docMk/>
            <pc:sldMk cId="1160483536" sldId="269"/>
            <ac:picMk id="11" creationId="{B98CF37B-7A20-F090-AB56-F44C628D7EF0}"/>
          </ac:picMkLst>
        </pc:picChg>
        <pc:picChg chg="add mod">
          <ac:chgData name="Eduardo Andres Chacin Ruiz" userId="ccacac63-8927-4629-997d-ccf14e25367f" providerId="ADAL" clId="{ADBB9E80-7CF1-4C0C-83F8-8AD8CA3C1F5D}" dt="2024-11-11T01:08:38.186" v="540" actId="1036"/>
          <ac:picMkLst>
            <pc:docMk/>
            <pc:sldMk cId="1160483536" sldId="269"/>
            <ac:picMk id="12" creationId="{B98CF37B-7A20-F090-AB56-F44C628D7EF0}"/>
          </ac:picMkLst>
        </pc:picChg>
        <pc:picChg chg="del">
          <ac:chgData name="Eduardo Andres Chacin Ruiz" userId="ccacac63-8927-4629-997d-ccf14e25367f" providerId="ADAL" clId="{ADBB9E80-7CF1-4C0C-83F8-8AD8CA3C1F5D}" dt="2024-11-11T01:05:56.378" v="445" actId="478"/>
          <ac:picMkLst>
            <pc:docMk/>
            <pc:sldMk cId="1160483536" sldId="269"/>
            <ac:picMk id="14" creationId="{4873FF90-D5D5-A6C5-21E0-B44BC70ADE04}"/>
          </ac:picMkLst>
        </pc:picChg>
        <pc:picChg chg="add del mod">
          <ac:chgData name="Eduardo Andres Chacin Ruiz" userId="ccacac63-8927-4629-997d-ccf14e25367f" providerId="ADAL" clId="{ADBB9E80-7CF1-4C0C-83F8-8AD8CA3C1F5D}" dt="2024-11-11T01:05:55.326" v="444" actId="21"/>
          <ac:picMkLst>
            <pc:docMk/>
            <pc:sldMk cId="1160483536" sldId="269"/>
            <ac:picMk id="15" creationId="{C03AE71C-DF88-8F1C-17E1-4B8653BF5FED}"/>
          </ac:picMkLst>
        </pc:picChg>
        <pc:picChg chg="add mod">
          <ac:chgData name="Eduardo Andres Chacin Ruiz" userId="ccacac63-8927-4629-997d-ccf14e25367f" providerId="ADAL" clId="{ADBB9E80-7CF1-4C0C-83F8-8AD8CA3C1F5D}" dt="2024-11-11T01:08:17.084" v="532" actId="1036"/>
          <ac:picMkLst>
            <pc:docMk/>
            <pc:sldMk cId="1160483536" sldId="269"/>
            <ac:picMk id="16" creationId="{C03AE71C-DF88-8F1C-17E1-4B8653BF5FED}"/>
          </ac:picMkLst>
        </pc:picChg>
        <pc:picChg chg="del">
          <ac:chgData name="Eduardo Andres Chacin Ruiz" userId="ccacac63-8927-4629-997d-ccf14e25367f" providerId="ADAL" clId="{ADBB9E80-7CF1-4C0C-83F8-8AD8CA3C1F5D}" dt="2024-11-11T01:06:03.481" v="447" actId="478"/>
          <ac:picMkLst>
            <pc:docMk/>
            <pc:sldMk cId="1160483536" sldId="269"/>
            <ac:picMk id="17" creationId="{30994AEE-4309-4C6E-7A6B-EFF79F2ED2A2}"/>
          </ac:picMkLst>
        </pc:picChg>
        <pc:picChg chg="add mod">
          <ac:chgData name="Eduardo Andres Chacin Ruiz" userId="ccacac63-8927-4629-997d-ccf14e25367f" providerId="ADAL" clId="{ADBB9E80-7CF1-4C0C-83F8-8AD8CA3C1F5D}" dt="2024-11-11T01:08:17.084" v="532" actId="1036"/>
          <ac:picMkLst>
            <pc:docMk/>
            <pc:sldMk cId="1160483536" sldId="269"/>
            <ac:picMk id="21" creationId="{75C33EB9-0ACE-0DFF-893F-4F9393B0EE8E}"/>
          </ac:picMkLst>
        </pc:picChg>
        <pc:picChg chg="add mod">
          <ac:chgData name="Eduardo Andres Chacin Ruiz" userId="ccacac63-8927-4629-997d-ccf14e25367f" providerId="ADAL" clId="{ADBB9E80-7CF1-4C0C-83F8-8AD8CA3C1F5D}" dt="2024-11-11T01:08:41.071" v="542" actId="1036"/>
          <ac:picMkLst>
            <pc:docMk/>
            <pc:sldMk cId="1160483536" sldId="269"/>
            <ac:picMk id="23" creationId="{D95886F6-FEAE-28E3-AB3C-AC0BE14553D9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3:38:31.856" v="1686" actId="1038"/>
        <pc:sldMkLst>
          <pc:docMk/>
          <pc:sldMk cId="112023300" sldId="274"/>
        </pc:sldMkLst>
        <pc:spChg chg="del">
          <ac:chgData name="Eduardo Andres Chacin Ruiz" userId="ccacac63-8927-4629-997d-ccf14e25367f" providerId="ADAL" clId="{ADBB9E80-7CF1-4C0C-83F8-8AD8CA3C1F5D}" dt="2024-11-11T03:21:34.952" v="1416" actId="478"/>
          <ac:spMkLst>
            <pc:docMk/>
            <pc:sldMk cId="112023300" sldId="274"/>
            <ac:spMk id="4" creationId="{9BFE3C42-45A7-36D0-41BF-00AF8DDE4B8B}"/>
          </ac:spMkLst>
        </pc:spChg>
        <pc:spChg chg="del">
          <ac:chgData name="Eduardo Andres Chacin Ruiz" userId="ccacac63-8927-4629-997d-ccf14e25367f" providerId="ADAL" clId="{ADBB9E80-7CF1-4C0C-83F8-8AD8CA3C1F5D}" dt="2024-11-11T03:21:34.952" v="1416" actId="478"/>
          <ac:spMkLst>
            <pc:docMk/>
            <pc:sldMk cId="112023300" sldId="274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ADBB9E80-7CF1-4C0C-83F8-8AD8CA3C1F5D}" dt="2024-11-11T03:25:39.685" v="1451" actId="478"/>
          <ac:spMkLst>
            <pc:docMk/>
            <pc:sldMk cId="112023300" sldId="274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ADBB9E80-7CF1-4C0C-83F8-8AD8CA3C1F5D}" dt="2024-11-11T03:25:39.685" v="1451" actId="478"/>
          <ac:spMkLst>
            <pc:docMk/>
            <pc:sldMk cId="112023300" sldId="274"/>
            <ac:spMk id="15" creationId="{E165C3C1-9740-A7AE-4FC7-66400C6F526E}"/>
          </ac:spMkLst>
        </pc:spChg>
        <pc:spChg chg="add mod">
          <ac:chgData name="Eduardo Andres Chacin Ruiz" userId="ccacac63-8927-4629-997d-ccf14e25367f" providerId="ADAL" clId="{ADBB9E80-7CF1-4C0C-83F8-8AD8CA3C1F5D}" dt="2024-11-11T03:37:32.309" v="1685" actId="1036"/>
          <ac:spMkLst>
            <pc:docMk/>
            <pc:sldMk cId="112023300" sldId="274"/>
            <ac:spMk id="18" creationId="{BF85F780-F2BF-4B41-F3DB-E7343D171D41}"/>
          </ac:spMkLst>
        </pc:spChg>
        <pc:spChg chg="add mod">
          <ac:chgData name="Eduardo Andres Chacin Ruiz" userId="ccacac63-8927-4629-997d-ccf14e25367f" providerId="ADAL" clId="{ADBB9E80-7CF1-4C0C-83F8-8AD8CA3C1F5D}" dt="2024-11-11T03:37:32.309" v="1685" actId="1036"/>
          <ac:spMkLst>
            <pc:docMk/>
            <pc:sldMk cId="112023300" sldId="274"/>
            <ac:spMk id="19" creationId="{178248A4-B454-FB8F-12F0-7D476145594E}"/>
          </ac:spMkLst>
        </pc:spChg>
        <pc:spChg chg="add mod">
          <ac:chgData name="Eduardo Andres Chacin Ruiz" userId="ccacac63-8927-4629-997d-ccf14e25367f" providerId="ADAL" clId="{ADBB9E80-7CF1-4C0C-83F8-8AD8CA3C1F5D}" dt="2024-11-11T03:25:39.873" v="1452"/>
          <ac:spMkLst>
            <pc:docMk/>
            <pc:sldMk cId="112023300" sldId="274"/>
            <ac:spMk id="22" creationId="{A405CEA3-3A6F-EF55-22BB-47A588BA601D}"/>
          </ac:spMkLst>
        </pc:spChg>
        <pc:spChg chg="add mod">
          <ac:chgData name="Eduardo Andres Chacin Ruiz" userId="ccacac63-8927-4629-997d-ccf14e25367f" providerId="ADAL" clId="{ADBB9E80-7CF1-4C0C-83F8-8AD8CA3C1F5D}" dt="2024-11-11T03:25:39.873" v="1452"/>
          <ac:spMkLst>
            <pc:docMk/>
            <pc:sldMk cId="112023300" sldId="274"/>
            <ac:spMk id="23" creationId="{0920D750-B918-B130-0FD7-5B8F0F6682ED}"/>
          </ac:spMkLst>
        </pc:spChg>
        <pc:grpChg chg="add del mod">
          <ac:chgData name="Eduardo Andres Chacin Ruiz" userId="ccacac63-8927-4629-997d-ccf14e25367f" providerId="ADAL" clId="{ADBB9E80-7CF1-4C0C-83F8-8AD8CA3C1F5D}" dt="2024-11-11T03:21:15.204" v="1412" actId="21"/>
          <ac:grpSpMkLst>
            <pc:docMk/>
            <pc:sldMk cId="112023300" sldId="274"/>
            <ac:grpSpMk id="7" creationId="{84D01E8F-126A-5F01-C04F-81B6016FB8E2}"/>
          </ac:grpSpMkLst>
        </pc:grpChg>
        <pc:grpChg chg="add mod">
          <ac:chgData name="Eduardo Andres Chacin Ruiz" userId="ccacac63-8927-4629-997d-ccf14e25367f" providerId="ADAL" clId="{ADBB9E80-7CF1-4C0C-83F8-8AD8CA3C1F5D}" dt="2024-11-11T03:37:32.309" v="1685" actId="1036"/>
          <ac:grpSpMkLst>
            <pc:docMk/>
            <pc:sldMk cId="112023300" sldId="274"/>
            <ac:grpSpMk id="12" creationId="{84D01E8F-126A-5F01-C04F-81B6016FB8E2}"/>
          </ac:grpSpMkLst>
        </pc:grpChg>
        <pc:picChg chg="del">
          <ac:chgData name="Eduardo Andres Chacin Ruiz" userId="ccacac63-8927-4629-997d-ccf14e25367f" providerId="ADAL" clId="{ADBB9E80-7CF1-4C0C-83F8-8AD8CA3C1F5D}" dt="2024-11-11T03:19:51.692" v="1376" actId="478"/>
          <ac:picMkLst>
            <pc:docMk/>
            <pc:sldMk cId="112023300" sldId="274"/>
            <ac:picMk id="3" creationId="{82552F77-4530-DBA1-C6DD-4FE7B0F5F8D1}"/>
          </ac:picMkLst>
        </pc:picChg>
        <pc:picChg chg="add del mod">
          <ac:chgData name="Eduardo Andres Chacin Ruiz" userId="ccacac63-8927-4629-997d-ccf14e25367f" providerId="ADAL" clId="{ADBB9E80-7CF1-4C0C-83F8-8AD8CA3C1F5D}" dt="2024-11-11T03:20:00.995" v="1377" actId="21"/>
          <ac:picMkLst>
            <pc:docMk/>
            <pc:sldMk cId="112023300" sldId="274"/>
            <ac:picMk id="6" creationId="{2CD96542-0205-9B30-B57B-33A2E5069646}"/>
          </ac:picMkLst>
        </pc:picChg>
        <pc:picChg chg="mod modCrop">
          <ac:chgData name="Eduardo Andres Chacin Ruiz" userId="ccacac63-8927-4629-997d-ccf14e25367f" providerId="ADAL" clId="{ADBB9E80-7CF1-4C0C-83F8-8AD8CA3C1F5D}" dt="2024-11-11T03:19:40.087" v="1375" actId="732"/>
          <ac:picMkLst>
            <pc:docMk/>
            <pc:sldMk cId="112023300" sldId="274"/>
            <ac:picMk id="9" creationId="{59D24DD3-2A74-12C1-E30D-4C6B3B51B23C}"/>
          </ac:picMkLst>
        </pc:picChg>
        <pc:picChg chg="mod">
          <ac:chgData name="Eduardo Andres Chacin Ruiz" userId="ccacac63-8927-4629-997d-ccf14e25367f" providerId="ADAL" clId="{ADBB9E80-7CF1-4C0C-83F8-8AD8CA3C1F5D}" dt="2024-11-11T03:19:09.574" v="1372"/>
          <ac:picMkLst>
            <pc:docMk/>
            <pc:sldMk cId="112023300" sldId="274"/>
            <ac:picMk id="10" creationId="{1C5BC2AF-093B-75D9-B696-C5A1E5A44F6E}"/>
          </ac:picMkLst>
        </pc:picChg>
        <pc:picChg chg="del">
          <ac:chgData name="Eduardo Andres Chacin Ruiz" userId="ccacac63-8927-4629-997d-ccf14e25367f" providerId="ADAL" clId="{ADBB9E80-7CF1-4C0C-83F8-8AD8CA3C1F5D}" dt="2024-11-11T03:37:20.013" v="1628" actId="478"/>
          <ac:picMkLst>
            <pc:docMk/>
            <pc:sldMk cId="112023300" sldId="274"/>
            <ac:picMk id="11" creationId="{0BFB1693-9C91-4D04-D8AE-75DD290107CB}"/>
          </ac:picMkLst>
        </pc:picChg>
        <pc:picChg chg="mod">
          <ac:chgData name="Eduardo Andres Chacin Ruiz" userId="ccacac63-8927-4629-997d-ccf14e25367f" providerId="ADAL" clId="{ADBB9E80-7CF1-4C0C-83F8-8AD8CA3C1F5D}" dt="2024-11-11T03:21:15.566" v="1413"/>
          <ac:picMkLst>
            <pc:docMk/>
            <pc:sldMk cId="112023300" sldId="274"/>
            <ac:picMk id="13" creationId="{59D24DD3-2A74-12C1-E30D-4C6B3B51B23C}"/>
          </ac:picMkLst>
        </pc:picChg>
        <pc:picChg chg="add mod">
          <ac:chgData name="Eduardo Andres Chacin Ruiz" userId="ccacac63-8927-4629-997d-ccf14e25367f" providerId="ADAL" clId="{ADBB9E80-7CF1-4C0C-83F8-8AD8CA3C1F5D}" dt="2024-11-11T03:38:31.856" v="1686" actId="1038"/>
          <ac:picMkLst>
            <pc:docMk/>
            <pc:sldMk cId="112023300" sldId="274"/>
            <ac:picMk id="16" creationId="{2CD96542-0205-9B30-B57B-33A2E5069646}"/>
          </ac:picMkLst>
        </pc:picChg>
        <pc:picChg chg="mod">
          <ac:chgData name="Eduardo Andres Chacin Ruiz" userId="ccacac63-8927-4629-997d-ccf14e25367f" providerId="ADAL" clId="{ADBB9E80-7CF1-4C0C-83F8-8AD8CA3C1F5D}" dt="2024-11-11T03:21:15.566" v="1413"/>
          <ac:picMkLst>
            <pc:docMk/>
            <pc:sldMk cId="112023300" sldId="274"/>
            <ac:picMk id="17" creationId="{1C5BC2AF-093B-75D9-B696-C5A1E5A44F6E}"/>
          </ac:picMkLst>
        </pc:picChg>
        <pc:picChg chg="add del mod">
          <ac:chgData name="Eduardo Andres Chacin Ruiz" userId="ccacac63-8927-4629-997d-ccf14e25367f" providerId="ADAL" clId="{ADBB9E80-7CF1-4C0C-83F8-8AD8CA3C1F5D}" dt="2024-11-11T03:22:06.693" v="1423" actId="21"/>
          <ac:picMkLst>
            <pc:docMk/>
            <pc:sldMk cId="112023300" sldId="274"/>
            <ac:picMk id="21" creationId="{FC0F6598-E5B6-504F-FF15-FD39AE7F3EC2}"/>
          </ac:picMkLst>
        </pc:picChg>
        <pc:picChg chg="add mod">
          <ac:chgData name="Eduardo Andres Chacin Ruiz" userId="ccacac63-8927-4629-997d-ccf14e25367f" providerId="ADAL" clId="{ADBB9E80-7CF1-4C0C-83F8-8AD8CA3C1F5D}" dt="2024-11-11T03:37:24.470" v="1675" actId="1036"/>
          <ac:picMkLst>
            <pc:docMk/>
            <pc:sldMk cId="112023300" sldId="274"/>
            <ac:picMk id="25" creationId="{81AA0692-CE31-B184-6D12-87295CF8F720}"/>
          </ac:picMkLst>
        </pc:picChg>
      </pc:sldChg>
      <pc:sldChg chg="del">
        <pc:chgData name="Eduardo Andres Chacin Ruiz" userId="ccacac63-8927-4629-997d-ccf14e25367f" providerId="ADAL" clId="{ADBB9E80-7CF1-4C0C-83F8-8AD8CA3C1F5D}" dt="2024-11-11T01:09:44.727" v="544" actId="47"/>
        <pc:sldMkLst>
          <pc:docMk/>
          <pc:sldMk cId="907759537" sldId="287"/>
        </pc:sldMkLst>
      </pc:sldChg>
      <pc:sldChg chg="addSp delSp modSp mod">
        <pc:chgData name="Eduardo Andres Chacin Ruiz" userId="ccacac63-8927-4629-997d-ccf14e25367f" providerId="ADAL" clId="{ADBB9E80-7CF1-4C0C-83F8-8AD8CA3C1F5D}" dt="2024-11-11T04:16:02.036" v="1856" actId="21"/>
        <pc:sldMkLst>
          <pc:docMk/>
          <pc:sldMk cId="1263130003" sldId="290"/>
        </pc:sldMkLst>
        <pc:spChg chg="mod">
          <ac:chgData name="Eduardo Andres Chacin Ruiz" userId="ccacac63-8927-4629-997d-ccf14e25367f" providerId="ADAL" clId="{ADBB9E80-7CF1-4C0C-83F8-8AD8CA3C1F5D}" dt="2024-11-11T01:40:37.284" v="685" actId="688"/>
          <ac:spMkLst>
            <pc:docMk/>
            <pc:sldMk cId="1263130003" sldId="290"/>
            <ac:spMk id="5" creationId="{8B51E8E7-12E4-2B32-FF22-CB30A7479F89}"/>
          </ac:spMkLst>
        </pc:spChg>
        <pc:spChg chg="add mod">
          <ac:chgData name="Eduardo Andres Chacin Ruiz" userId="ccacac63-8927-4629-997d-ccf14e25367f" providerId="ADAL" clId="{ADBB9E80-7CF1-4C0C-83F8-8AD8CA3C1F5D}" dt="2024-11-11T04:13:55.829" v="1848" actId="1076"/>
          <ac:spMkLst>
            <pc:docMk/>
            <pc:sldMk cId="1263130003" sldId="290"/>
            <ac:spMk id="7" creationId="{CA28AEE2-9260-DB1E-74BB-C13D84F86F39}"/>
          </ac:spMkLst>
        </pc:spChg>
        <pc:spChg chg="add mod">
          <ac:chgData name="Eduardo Andres Chacin Ruiz" userId="ccacac63-8927-4629-997d-ccf14e25367f" providerId="ADAL" clId="{ADBB9E80-7CF1-4C0C-83F8-8AD8CA3C1F5D}" dt="2024-11-11T04:13:59.774" v="1849" actId="1076"/>
          <ac:spMkLst>
            <pc:docMk/>
            <pc:sldMk cId="1263130003" sldId="290"/>
            <ac:spMk id="8" creationId="{E788EF8D-1B80-8587-80D8-5641EBB6CB27}"/>
          </ac:spMkLst>
        </pc:spChg>
        <pc:spChg chg="del mod">
          <ac:chgData name="Eduardo Andres Chacin Ruiz" userId="ccacac63-8927-4629-997d-ccf14e25367f" providerId="ADAL" clId="{ADBB9E80-7CF1-4C0C-83F8-8AD8CA3C1F5D}" dt="2024-11-11T04:13:48.351" v="1846" actId="21"/>
          <ac:spMkLst>
            <pc:docMk/>
            <pc:sldMk cId="1263130003" sldId="290"/>
            <ac:spMk id="11" creationId="{CA28AEE2-9260-DB1E-74BB-C13D84F86F39}"/>
          </ac:spMkLst>
        </pc:spChg>
        <pc:spChg chg="del mod">
          <ac:chgData name="Eduardo Andres Chacin Ruiz" userId="ccacac63-8927-4629-997d-ccf14e25367f" providerId="ADAL" clId="{ADBB9E80-7CF1-4C0C-83F8-8AD8CA3C1F5D}" dt="2024-11-11T04:13:48.351" v="1846" actId="21"/>
          <ac:spMkLst>
            <pc:docMk/>
            <pc:sldMk cId="1263130003" sldId="290"/>
            <ac:spMk id="12" creationId="{E788EF8D-1B80-8587-80D8-5641EBB6CB27}"/>
          </ac:spMkLst>
        </pc:spChg>
        <pc:spChg chg="mod">
          <ac:chgData name="Eduardo Andres Chacin Ruiz" userId="ccacac63-8927-4629-997d-ccf14e25367f" providerId="ADAL" clId="{ADBB9E80-7CF1-4C0C-83F8-8AD8CA3C1F5D}" dt="2024-11-11T04:14:09.292" v="1851" actId="1076"/>
          <ac:spMkLst>
            <pc:docMk/>
            <pc:sldMk cId="1263130003" sldId="290"/>
            <ac:spMk id="16" creationId="{66EA38DF-A799-EB20-1BA9-47BA997151F1}"/>
          </ac:spMkLst>
        </pc:spChg>
        <pc:spChg chg="mod">
          <ac:chgData name="Eduardo Andres Chacin Ruiz" userId="ccacac63-8927-4629-997d-ccf14e25367f" providerId="ADAL" clId="{ADBB9E80-7CF1-4C0C-83F8-8AD8CA3C1F5D}" dt="2024-11-11T04:14:06.155" v="1850" actId="1076"/>
          <ac:spMkLst>
            <pc:docMk/>
            <pc:sldMk cId="1263130003" sldId="290"/>
            <ac:spMk id="17" creationId="{E2CA5011-244E-5268-94CB-0E3F2A086E9E}"/>
          </ac:spMkLst>
        </pc:spChg>
        <pc:picChg chg="add del mod">
          <ac:chgData name="Eduardo Andres Chacin Ruiz" userId="ccacac63-8927-4629-997d-ccf14e25367f" providerId="ADAL" clId="{ADBB9E80-7CF1-4C0C-83F8-8AD8CA3C1F5D}" dt="2024-11-11T01:32:45.184" v="591" actId="478"/>
          <ac:picMkLst>
            <pc:docMk/>
            <pc:sldMk cId="1263130003" sldId="290"/>
            <ac:picMk id="2" creationId="{CE0CCDB5-A907-47D8-AFF5-E0DD4437CF36}"/>
          </ac:picMkLst>
        </pc:picChg>
        <pc:picChg chg="add mod modCrop">
          <ac:chgData name="Eduardo Andres Chacin Ruiz" userId="ccacac63-8927-4629-997d-ccf14e25367f" providerId="ADAL" clId="{ADBB9E80-7CF1-4C0C-83F8-8AD8CA3C1F5D}" dt="2024-11-11T04:13:41.429" v="1844" actId="1076"/>
          <ac:picMkLst>
            <pc:docMk/>
            <pc:sldMk cId="1263130003" sldId="290"/>
            <ac:picMk id="3" creationId="{52ACAFAA-2E10-89C9-F8E6-A39EA09D5BF3}"/>
          </ac:picMkLst>
        </pc:picChg>
        <pc:picChg chg="add del mod">
          <ac:chgData name="Eduardo Andres Chacin Ruiz" userId="ccacac63-8927-4629-997d-ccf14e25367f" providerId="ADAL" clId="{ADBB9E80-7CF1-4C0C-83F8-8AD8CA3C1F5D}" dt="2024-11-11T01:34:26.781" v="619" actId="21"/>
          <ac:picMkLst>
            <pc:docMk/>
            <pc:sldMk cId="1263130003" sldId="290"/>
            <ac:picMk id="4" creationId="{24FC74AD-6518-2E6F-33FB-7AA6BF3D5CA9}"/>
          </ac:picMkLst>
        </pc:picChg>
        <pc:picChg chg="add del mod">
          <ac:chgData name="Eduardo Andres Chacin Ruiz" userId="ccacac63-8927-4629-997d-ccf14e25367f" providerId="ADAL" clId="{ADBB9E80-7CF1-4C0C-83F8-8AD8CA3C1F5D}" dt="2024-11-11T01:37:28.435" v="629" actId="478"/>
          <ac:picMkLst>
            <pc:docMk/>
            <pc:sldMk cId="1263130003" sldId="290"/>
            <ac:picMk id="6" creationId="{24FC74AD-6518-2E6F-33FB-7AA6BF3D5CA9}"/>
          </ac:picMkLst>
        </pc:picChg>
        <pc:picChg chg="add mod">
          <ac:chgData name="Eduardo Andres Chacin Ruiz" userId="ccacac63-8927-4629-997d-ccf14e25367f" providerId="ADAL" clId="{ADBB9E80-7CF1-4C0C-83F8-8AD8CA3C1F5D}" dt="2024-11-11T04:13:45.374" v="1845" actId="1076"/>
          <ac:picMkLst>
            <pc:docMk/>
            <pc:sldMk cId="1263130003" sldId="290"/>
            <ac:picMk id="6" creationId="{8AAFFD23-F3D0-9D89-B017-43B30AA5D251}"/>
          </ac:picMkLst>
        </pc:picChg>
        <pc:picChg chg="add del mod">
          <ac:chgData name="Eduardo Andres Chacin Ruiz" userId="ccacac63-8927-4629-997d-ccf14e25367f" providerId="ADAL" clId="{ADBB9E80-7CF1-4C0C-83F8-8AD8CA3C1F5D}" dt="2024-11-11T01:37:27.315" v="628" actId="21"/>
          <ac:picMkLst>
            <pc:docMk/>
            <pc:sldMk cId="1263130003" sldId="290"/>
            <ac:picMk id="8" creationId="{14756B18-346F-549E-2E6A-71118E58B305}"/>
          </ac:picMkLst>
        </pc:picChg>
        <pc:picChg chg="add del mod modCrop">
          <ac:chgData name="Eduardo Andres Chacin Ruiz" userId="ccacac63-8927-4629-997d-ccf14e25367f" providerId="ADAL" clId="{ADBB9E80-7CF1-4C0C-83F8-8AD8CA3C1F5D}" dt="2024-11-11T04:11:49.898" v="1781" actId="478"/>
          <ac:picMkLst>
            <pc:docMk/>
            <pc:sldMk cId="1263130003" sldId="290"/>
            <ac:picMk id="9" creationId="{14756B18-346F-549E-2E6A-71118E58B305}"/>
          </ac:picMkLst>
        </pc:picChg>
        <pc:picChg chg="add del mod modCrop">
          <ac:chgData name="Eduardo Andres Chacin Ruiz" userId="ccacac63-8927-4629-997d-ccf14e25367f" providerId="ADAL" clId="{ADBB9E80-7CF1-4C0C-83F8-8AD8CA3C1F5D}" dt="2024-11-11T04:16:02.036" v="1856" actId="21"/>
          <ac:picMkLst>
            <pc:docMk/>
            <pc:sldMk cId="1263130003" sldId="290"/>
            <ac:picMk id="10" creationId="{E591E51B-5AF3-0EB7-9C5F-B894B30E4F55}"/>
          </ac:picMkLst>
        </pc:picChg>
        <pc:picChg chg="del">
          <ac:chgData name="Eduardo Andres Chacin Ruiz" userId="ccacac63-8927-4629-997d-ccf14e25367f" providerId="ADAL" clId="{ADBB9E80-7CF1-4C0C-83F8-8AD8CA3C1F5D}" dt="2024-11-11T01:40:27.183" v="654" actId="478"/>
          <ac:picMkLst>
            <pc:docMk/>
            <pc:sldMk cId="1263130003" sldId="290"/>
            <ac:picMk id="13" creationId="{03A42A20-63A5-5693-94C7-3F432E592E43}"/>
          </ac:picMkLst>
        </pc:picChg>
        <pc:picChg chg="add del mod">
          <ac:chgData name="Eduardo Andres Chacin Ruiz" userId="ccacac63-8927-4629-997d-ccf14e25367f" providerId="ADAL" clId="{ADBB9E80-7CF1-4C0C-83F8-8AD8CA3C1F5D}" dt="2024-11-11T04:11:22.267" v="1768" actId="478"/>
          <ac:picMkLst>
            <pc:docMk/>
            <pc:sldMk cId="1263130003" sldId="290"/>
            <ac:picMk id="14" creationId="{08ED1006-5214-A2ED-3924-CDDBC3FCE671}"/>
          </ac:picMkLst>
        </pc:picChg>
        <pc:picChg chg="del">
          <ac:chgData name="Eduardo Andres Chacin Ruiz" userId="ccacac63-8927-4629-997d-ccf14e25367f" providerId="ADAL" clId="{ADBB9E80-7CF1-4C0C-83F8-8AD8CA3C1F5D}" dt="2024-11-11T01:34:28.150" v="620" actId="478"/>
          <ac:picMkLst>
            <pc:docMk/>
            <pc:sldMk cId="1263130003" sldId="290"/>
            <ac:picMk id="15" creationId="{A4A9E344-369B-E92B-1E50-1690B43CEF73}"/>
          </ac:picMkLst>
        </pc:picChg>
        <pc:picChg chg="add mod">
          <ac:chgData name="Eduardo Andres Chacin Ruiz" userId="ccacac63-8927-4629-997d-ccf14e25367f" providerId="ADAL" clId="{ADBB9E80-7CF1-4C0C-83F8-8AD8CA3C1F5D}" dt="2024-11-11T04:11:30.798" v="1771" actId="1035"/>
          <ac:picMkLst>
            <pc:docMk/>
            <pc:sldMk cId="1263130003" sldId="290"/>
            <ac:picMk id="18" creationId="{7C72FCD2-8924-F56B-645B-F839A3957AAA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4:16:57.587" v="1860" actId="1076"/>
        <pc:sldMkLst>
          <pc:docMk/>
          <pc:sldMk cId="468675071" sldId="294"/>
        </pc:sldMkLst>
        <pc:spChg chg="add del mod">
          <ac:chgData name="Eduardo Andres Chacin Ruiz" userId="ccacac63-8927-4629-997d-ccf14e25367f" providerId="ADAL" clId="{ADBB9E80-7CF1-4C0C-83F8-8AD8CA3C1F5D}" dt="2024-11-11T00:37:50.124" v="149" actId="478"/>
          <ac:spMkLst>
            <pc:docMk/>
            <pc:sldMk cId="468675071" sldId="294"/>
            <ac:spMk id="5" creationId="{CCE05CBF-9BA2-C871-BE31-71C247F723A4}"/>
          </ac:spMkLst>
        </pc:spChg>
        <pc:spChg chg="mod">
          <ac:chgData name="Eduardo Andres Chacin Ruiz" userId="ccacac63-8927-4629-997d-ccf14e25367f" providerId="ADAL" clId="{ADBB9E80-7CF1-4C0C-83F8-8AD8CA3C1F5D}" dt="2024-11-11T00:47:18.534" v="164" actId="1076"/>
          <ac:spMkLst>
            <pc:docMk/>
            <pc:sldMk cId="468675071" sldId="294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ADBB9E80-7CF1-4C0C-83F8-8AD8CA3C1F5D}" dt="2024-11-11T00:47:13.613" v="163" actId="1076"/>
          <ac:spMkLst>
            <pc:docMk/>
            <pc:sldMk cId="468675071" sldId="29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ADBB9E80-7CF1-4C0C-83F8-8AD8CA3C1F5D}" dt="2024-11-11T00:49:48.061" v="319" actId="1035"/>
          <ac:spMkLst>
            <pc:docMk/>
            <pc:sldMk cId="468675071" sldId="294"/>
            <ac:spMk id="12" creationId="{7D1199D0-81A7-AA14-78E8-65849A224BE9}"/>
          </ac:spMkLst>
        </pc:spChg>
        <pc:spChg chg="mod">
          <ac:chgData name="Eduardo Andres Chacin Ruiz" userId="ccacac63-8927-4629-997d-ccf14e25367f" providerId="ADAL" clId="{ADBB9E80-7CF1-4C0C-83F8-8AD8CA3C1F5D}" dt="2024-11-11T00:49:25.870" v="270" actId="1076"/>
          <ac:spMkLst>
            <pc:docMk/>
            <pc:sldMk cId="468675071" sldId="294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ADBB9E80-7CF1-4C0C-83F8-8AD8CA3C1F5D}" dt="2024-11-11T00:49:18.949" v="269" actId="1076"/>
          <ac:spMkLst>
            <pc:docMk/>
            <pc:sldMk cId="468675071" sldId="294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ADBB9E80-7CF1-4C0C-83F8-8AD8CA3C1F5D}" dt="2024-11-11T00:47:07.564" v="162" actId="1076"/>
          <ac:spMkLst>
            <pc:docMk/>
            <pc:sldMk cId="468675071" sldId="294"/>
            <ac:spMk id="15" creationId="{8D88A164-329E-2776-A6EB-393505C402AE}"/>
          </ac:spMkLst>
        </pc:spChg>
        <pc:picChg chg="add mod">
          <ac:chgData name="Eduardo Andres Chacin Ruiz" userId="ccacac63-8927-4629-997d-ccf14e25367f" providerId="ADAL" clId="{ADBB9E80-7CF1-4C0C-83F8-8AD8CA3C1F5D}" dt="2024-11-11T04:16:57.587" v="1860" actId="1076"/>
          <ac:picMkLst>
            <pc:docMk/>
            <pc:sldMk cId="468675071" sldId="294"/>
            <ac:picMk id="2" creationId="{47542170-1950-EEB3-5AA5-01FAC46DD0A1}"/>
          </ac:picMkLst>
        </pc:picChg>
        <pc:picChg chg="del">
          <ac:chgData name="Eduardo Andres Chacin Ruiz" userId="ccacac63-8927-4629-997d-ccf14e25367f" providerId="ADAL" clId="{ADBB9E80-7CF1-4C0C-83F8-8AD8CA3C1F5D}" dt="2024-11-11T00:38:31.552" v="155" actId="478"/>
          <ac:picMkLst>
            <pc:docMk/>
            <pc:sldMk cId="468675071" sldId="294"/>
            <ac:picMk id="3" creationId="{DA3F47A4-B3A6-A20B-B3CA-21045F1A5838}"/>
          </ac:picMkLst>
        </pc:picChg>
        <pc:picChg chg="del">
          <ac:chgData name="Eduardo Andres Chacin Ruiz" userId="ccacac63-8927-4629-997d-ccf14e25367f" providerId="ADAL" clId="{ADBB9E80-7CF1-4C0C-83F8-8AD8CA3C1F5D}" dt="2024-11-11T00:47:29.016" v="165" actId="478"/>
          <ac:picMkLst>
            <pc:docMk/>
            <pc:sldMk cId="468675071" sldId="294"/>
            <ac:picMk id="4" creationId="{9C0F6533-23B6-A02D-805E-CB2156536429}"/>
          </ac:picMkLst>
        </pc:picChg>
        <pc:picChg chg="add del mod">
          <ac:chgData name="Eduardo Andres Chacin Ruiz" userId="ccacac63-8927-4629-997d-ccf14e25367f" providerId="ADAL" clId="{ADBB9E80-7CF1-4C0C-83F8-8AD8CA3C1F5D}" dt="2024-11-11T00:51:24.995" v="323" actId="478"/>
          <ac:picMkLst>
            <pc:docMk/>
            <pc:sldMk cId="468675071" sldId="294"/>
            <ac:picMk id="10" creationId="{DCB7D34C-A3F0-CBD9-C96D-299AA7FE26FD}"/>
          </ac:picMkLst>
        </pc:picChg>
        <pc:picChg chg="add mod">
          <ac:chgData name="Eduardo Andres Chacin Ruiz" userId="ccacac63-8927-4629-997d-ccf14e25367f" providerId="ADAL" clId="{ADBB9E80-7CF1-4C0C-83F8-8AD8CA3C1F5D}" dt="2024-11-11T04:16:32.190" v="1858" actId="1076"/>
          <ac:picMkLst>
            <pc:docMk/>
            <pc:sldMk cId="468675071" sldId="294"/>
            <ac:picMk id="10" creationId="{E591E51B-5AF3-0EB7-9C5F-B894B30E4F55}"/>
          </ac:picMkLst>
        </pc:picChg>
        <pc:picChg chg="add mod modCrop">
          <ac:chgData name="Eduardo Andres Chacin Ruiz" userId="ccacac63-8927-4629-997d-ccf14e25367f" providerId="ADAL" clId="{ADBB9E80-7CF1-4C0C-83F8-8AD8CA3C1F5D}" dt="2024-11-11T04:15:35.397" v="1852" actId="732"/>
          <ac:picMkLst>
            <pc:docMk/>
            <pc:sldMk cId="468675071" sldId="294"/>
            <ac:picMk id="16" creationId="{1A88AA52-6757-8ED1-FA5D-C8C3EBDDF287}"/>
          </ac:picMkLst>
        </pc:picChg>
        <pc:picChg chg="add mod modCrop">
          <ac:chgData name="Eduardo Andres Chacin Ruiz" userId="ccacac63-8927-4629-997d-ccf14e25367f" providerId="ADAL" clId="{ADBB9E80-7CF1-4C0C-83F8-8AD8CA3C1F5D}" dt="2024-11-11T04:15:41.560" v="1853" actId="732"/>
          <ac:picMkLst>
            <pc:docMk/>
            <pc:sldMk cId="468675071" sldId="294"/>
            <ac:picMk id="18" creationId="{6D20F3BC-22C3-FB5A-4D8E-52641663F267}"/>
          </ac:picMkLst>
        </pc:picChg>
        <pc:picChg chg="add del mod">
          <ac:chgData name="Eduardo Andres Chacin Ruiz" userId="ccacac63-8927-4629-997d-ccf14e25367f" providerId="ADAL" clId="{ADBB9E80-7CF1-4C0C-83F8-8AD8CA3C1F5D}" dt="2024-11-11T00:51:23.651" v="322" actId="21"/>
          <ac:picMkLst>
            <pc:docMk/>
            <pc:sldMk cId="468675071" sldId="294"/>
            <ac:picMk id="20" creationId="{2CA1C4E5-BDEA-ABAC-A434-4F5F7BB7048A}"/>
          </ac:picMkLst>
        </pc:picChg>
        <pc:picChg chg="add del mod">
          <ac:chgData name="Eduardo Andres Chacin Ruiz" userId="ccacac63-8927-4629-997d-ccf14e25367f" providerId="ADAL" clId="{ADBB9E80-7CF1-4C0C-83F8-8AD8CA3C1F5D}" dt="2024-11-11T01:59:15.176" v="774" actId="478"/>
          <ac:picMkLst>
            <pc:docMk/>
            <pc:sldMk cId="468675071" sldId="294"/>
            <ac:picMk id="21" creationId="{2CA1C4E5-BDEA-ABAC-A434-4F5F7BB7048A}"/>
          </ac:picMkLst>
        </pc:picChg>
        <pc:picChg chg="add del mod modCrop">
          <ac:chgData name="Eduardo Andres Chacin Ruiz" userId="ccacac63-8927-4629-997d-ccf14e25367f" providerId="ADAL" clId="{ADBB9E80-7CF1-4C0C-83F8-8AD8CA3C1F5D}" dt="2024-11-11T01:54:35.444" v="773" actId="478"/>
          <ac:picMkLst>
            <pc:docMk/>
            <pc:sldMk cId="468675071" sldId="294"/>
            <ac:picMk id="22" creationId="{BE35C36D-810F-3410-F33F-FAC45F6955B3}"/>
          </ac:picMkLst>
        </pc:picChg>
        <pc:picChg chg="add mod">
          <ac:chgData name="Eduardo Andres Chacin Ruiz" userId="ccacac63-8927-4629-997d-ccf14e25367f" providerId="ADAL" clId="{ADBB9E80-7CF1-4C0C-83F8-8AD8CA3C1F5D}" dt="2024-11-11T02:02:34.497" v="834" actId="1076"/>
          <ac:picMkLst>
            <pc:docMk/>
            <pc:sldMk cId="468675071" sldId="294"/>
            <ac:picMk id="24" creationId="{77D74EDB-D85B-5CC2-1B76-51F49776B837}"/>
          </ac:picMkLst>
        </pc:picChg>
        <pc:picChg chg="add del mod">
          <ac:chgData name="Eduardo Andres Chacin Ruiz" userId="ccacac63-8927-4629-997d-ccf14e25367f" providerId="ADAL" clId="{ADBB9E80-7CF1-4C0C-83F8-8AD8CA3C1F5D}" dt="2024-11-11T02:13:52.092" v="1021" actId="1076"/>
          <ac:picMkLst>
            <pc:docMk/>
            <pc:sldMk cId="468675071" sldId="294"/>
            <ac:picMk id="25" creationId="{964264A4-C00F-69BC-CB0C-F1BB470A13EB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1:44:15.373" v="767" actId="1036"/>
        <pc:sldMkLst>
          <pc:docMk/>
          <pc:sldMk cId="601587164" sldId="295"/>
        </pc:sldMkLst>
        <pc:spChg chg="mod">
          <ac:chgData name="Eduardo Andres Chacin Ruiz" userId="ccacac63-8927-4629-997d-ccf14e25367f" providerId="ADAL" clId="{ADBB9E80-7CF1-4C0C-83F8-8AD8CA3C1F5D}" dt="2024-11-11T01:42:55.902" v="705" actId="1076"/>
          <ac:spMkLst>
            <pc:docMk/>
            <pc:sldMk cId="601587164" sldId="295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ADBB9E80-7CF1-4C0C-83F8-8AD8CA3C1F5D}" dt="2024-11-11T01:43:10.893" v="709" actId="1076"/>
          <ac:spMkLst>
            <pc:docMk/>
            <pc:sldMk cId="601587164" sldId="295"/>
            <ac:spMk id="5" creationId="{FA205450-55F2-2870-5808-77A5B55F82D5}"/>
          </ac:spMkLst>
        </pc:spChg>
        <pc:spChg chg="mod">
          <ac:chgData name="Eduardo Andres Chacin Ruiz" userId="ccacac63-8927-4629-997d-ccf14e25367f" providerId="ADAL" clId="{ADBB9E80-7CF1-4C0C-83F8-8AD8CA3C1F5D}" dt="2024-11-11T01:33:47.069" v="610" actId="1076"/>
          <ac:spMkLst>
            <pc:docMk/>
            <pc:sldMk cId="601587164" sldId="295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ADBB9E80-7CF1-4C0C-83F8-8AD8CA3C1F5D}" dt="2024-11-11T01:33:26.528" v="605" actId="1038"/>
          <ac:spMkLst>
            <pc:docMk/>
            <pc:sldMk cId="601587164" sldId="295"/>
            <ac:spMk id="14" creationId="{1C42DAC8-0C3A-D585-534B-02E83973727E}"/>
          </ac:spMkLst>
        </pc:spChg>
        <pc:spChg chg="mod">
          <ac:chgData name="Eduardo Andres Chacin Ruiz" userId="ccacac63-8927-4629-997d-ccf14e25367f" providerId="ADAL" clId="{ADBB9E80-7CF1-4C0C-83F8-8AD8CA3C1F5D}" dt="2024-11-11T01:33:30.777" v="606" actId="1076"/>
          <ac:spMkLst>
            <pc:docMk/>
            <pc:sldMk cId="601587164" sldId="295"/>
            <ac:spMk id="15" creationId="{E165C3C1-9740-A7AE-4FC7-66400C6F526E}"/>
          </ac:spMkLst>
        </pc:spChg>
        <pc:picChg chg="del">
          <ac:chgData name="Eduardo Andres Chacin Ruiz" userId="ccacac63-8927-4629-997d-ccf14e25367f" providerId="ADAL" clId="{ADBB9E80-7CF1-4C0C-83F8-8AD8CA3C1F5D}" dt="2024-11-11T01:42:29.652" v="698" actId="478"/>
          <ac:picMkLst>
            <pc:docMk/>
            <pc:sldMk cId="601587164" sldId="295"/>
            <ac:picMk id="3" creationId="{601946BD-486F-340F-81A1-AFA9926D484A}"/>
          </ac:picMkLst>
        </pc:picChg>
        <pc:picChg chg="add del mod">
          <ac:chgData name="Eduardo Andres Chacin Ruiz" userId="ccacac63-8927-4629-997d-ccf14e25367f" providerId="ADAL" clId="{ADBB9E80-7CF1-4C0C-83F8-8AD8CA3C1F5D}" dt="2024-11-11T01:33:12.063" v="597" actId="21"/>
          <ac:picMkLst>
            <pc:docMk/>
            <pc:sldMk cId="601587164" sldId="295"/>
            <ac:picMk id="6" creationId="{198B7096-A158-8AF0-518D-2983B24C89D7}"/>
          </ac:picMkLst>
        </pc:picChg>
        <pc:picChg chg="add mod">
          <ac:chgData name="Eduardo Andres Chacin Ruiz" userId="ccacac63-8927-4629-997d-ccf14e25367f" providerId="ADAL" clId="{ADBB9E80-7CF1-4C0C-83F8-8AD8CA3C1F5D}" dt="2024-11-11T01:43:59.280" v="715" actId="1037"/>
          <ac:picMkLst>
            <pc:docMk/>
            <pc:sldMk cId="601587164" sldId="295"/>
            <ac:picMk id="7" creationId="{198B7096-A158-8AF0-518D-2983B24C89D7}"/>
          </ac:picMkLst>
        </pc:picChg>
        <pc:picChg chg="del">
          <ac:chgData name="Eduardo Andres Chacin Ruiz" userId="ccacac63-8927-4629-997d-ccf14e25367f" providerId="ADAL" clId="{ADBB9E80-7CF1-4C0C-83F8-8AD8CA3C1F5D}" dt="2024-11-11T01:33:15.562" v="598" actId="478"/>
          <ac:picMkLst>
            <pc:docMk/>
            <pc:sldMk cId="601587164" sldId="295"/>
            <ac:picMk id="9" creationId="{F55AB2EA-E109-7D1F-1B21-BF1ADFC28FE7}"/>
          </ac:picMkLst>
        </pc:picChg>
        <pc:picChg chg="add mod">
          <ac:chgData name="Eduardo Andres Chacin Ruiz" userId="ccacac63-8927-4629-997d-ccf14e25367f" providerId="ADAL" clId="{ADBB9E80-7CF1-4C0C-83F8-8AD8CA3C1F5D}" dt="2024-11-11T01:44:15.373" v="767" actId="1036"/>
          <ac:picMkLst>
            <pc:docMk/>
            <pc:sldMk cId="601587164" sldId="295"/>
            <ac:picMk id="11" creationId="{70AAF789-2FA6-15CB-0627-67F4880FE043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3:39:57.828" v="1696" actId="14100"/>
        <pc:sldMkLst>
          <pc:docMk/>
          <pc:sldMk cId="2422146783" sldId="296"/>
        </pc:sldMkLst>
        <pc:spChg chg="del">
          <ac:chgData name="Eduardo Andres Chacin Ruiz" userId="ccacac63-8927-4629-997d-ccf14e25367f" providerId="ADAL" clId="{ADBB9E80-7CF1-4C0C-83F8-8AD8CA3C1F5D}" dt="2024-11-11T03:22:30.367" v="1428" actId="478"/>
          <ac:spMkLst>
            <pc:docMk/>
            <pc:sldMk cId="2422146783" sldId="296"/>
            <ac:spMk id="4" creationId="{9BFE3C42-45A7-36D0-41BF-00AF8DDE4B8B}"/>
          </ac:spMkLst>
        </pc:spChg>
        <pc:spChg chg="del">
          <ac:chgData name="Eduardo Andres Chacin Ruiz" userId="ccacac63-8927-4629-997d-ccf14e25367f" providerId="ADAL" clId="{ADBB9E80-7CF1-4C0C-83F8-8AD8CA3C1F5D}" dt="2024-11-11T03:22:30.367" v="1428" actId="478"/>
          <ac:spMkLst>
            <pc:docMk/>
            <pc:sldMk cId="2422146783" sldId="296"/>
            <ac:spMk id="5" creationId="{FA205450-55F2-2870-5808-77A5B55F82D5}"/>
          </ac:spMkLst>
        </pc:spChg>
        <pc:spChg chg="add mod">
          <ac:chgData name="Eduardo Andres Chacin Ruiz" userId="ccacac63-8927-4629-997d-ccf14e25367f" providerId="ADAL" clId="{ADBB9E80-7CF1-4C0C-83F8-8AD8CA3C1F5D}" dt="2024-11-11T03:36:35.651" v="1616" actId="1036"/>
          <ac:spMkLst>
            <pc:docMk/>
            <pc:sldMk cId="2422146783" sldId="296"/>
            <ac:spMk id="13" creationId="{3A8A618F-E5C9-37EC-8E27-F16C1F8DB1CF}"/>
          </ac:spMkLst>
        </pc:spChg>
        <pc:spChg chg="del">
          <ac:chgData name="Eduardo Andres Chacin Ruiz" userId="ccacac63-8927-4629-997d-ccf14e25367f" providerId="ADAL" clId="{ADBB9E80-7CF1-4C0C-83F8-8AD8CA3C1F5D}" dt="2024-11-11T03:25:35.739" v="1449" actId="478"/>
          <ac:spMkLst>
            <pc:docMk/>
            <pc:sldMk cId="2422146783" sldId="296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ADBB9E80-7CF1-4C0C-83F8-8AD8CA3C1F5D}" dt="2024-11-11T03:25:35.739" v="1449" actId="478"/>
          <ac:spMkLst>
            <pc:docMk/>
            <pc:sldMk cId="2422146783" sldId="296"/>
            <ac:spMk id="15" creationId="{E165C3C1-9740-A7AE-4FC7-66400C6F526E}"/>
          </ac:spMkLst>
        </pc:spChg>
        <pc:spChg chg="add mod">
          <ac:chgData name="Eduardo Andres Chacin Ruiz" userId="ccacac63-8927-4629-997d-ccf14e25367f" providerId="ADAL" clId="{ADBB9E80-7CF1-4C0C-83F8-8AD8CA3C1F5D}" dt="2024-11-11T03:36:35.651" v="1616" actId="1036"/>
          <ac:spMkLst>
            <pc:docMk/>
            <pc:sldMk cId="2422146783" sldId="296"/>
            <ac:spMk id="16" creationId="{C5BD5743-5EC2-33C6-BA1A-9C60E0A9ED86}"/>
          </ac:spMkLst>
        </pc:spChg>
        <pc:spChg chg="add mod">
          <ac:chgData name="Eduardo Andres Chacin Ruiz" userId="ccacac63-8927-4629-997d-ccf14e25367f" providerId="ADAL" clId="{ADBB9E80-7CF1-4C0C-83F8-8AD8CA3C1F5D}" dt="2024-11-11T03:36:40.778" v="1620" actId="1035"/>
          <ac:spMkLst>
            <pc:docMk/>
            <pc:sldMk cId="2422146783" sldId="296"/>
            <ac:spMk id="19" creationId="{72D7DF71-5E86-33C4-206B-E7E62A727A6E}"/>
          </ac:spMkLst>
        </pc:spChg>
        <pc:spChg chg="add mod">
          <ac:chgData name="Eduardo Andres Chacin Ruiz" userId="ccacac63-8927-4629-997d-ccf14e25367f" providerId="ADAL" clId="{ADBB9E80-7CF1-4C0C-83F8-8AD8CA3C1F5D}" dt="2024-11-11T03:36:40.778" v="1620" actId="1035"/>
          <ac:spMkLst>
            <pc:docMk/>
            <pc:sldMk cId="2422146783" sldId="296"/>
            <ac:spMk id="20" creationId="{72BCD3B3-9B66-4BA4-5982-5CBD628F7F0D}"/>
          </ac:spMkLst>
        </pc:spChg>
        <pc:grpChg chg="add del mod">
          <ac:chgData name="Eduardo Andres Chacin Ruiz" userId="ccacac63-8927-4629-997d-ccf14e25367f" providerId="ADAL" clId="{ADBB9E80-7CF1-4C0C-83F8-8AD8CA3C1F5D}" dt="2024-11-11T03:22:08.581" v="1424" actId="478"/>
          <ac:grpSpMkLst>
            <pc:docMk/>
            <pc:sldMk cId="2422146783" sldId="296"/>
            <ac:grpSpMk id="2" creationId="{5145FE00-275C-89FC-7684-56CA7D429571}"/>
          </ac:grpSpMkLst>
        </pc:grpChg>
        <pc:grpChg chg="add mod">
          <ac:chgData name="Eduardo Andres Chacin Ruiz" userId="ccacac63-8927-4629-997d-ccf14e25367f" providerId="ADAL" clId="{ADBB9E80-7CF1-4C0C-83F8-8AD8CA3C1F5D}" dt="2024-11-11T03:36:35.651" v="1616" actId="1036"/>
          <ac:grpSpMkLst>
            <pc:docMk/>
            <pc:sldMk cId="2422146783" sldId="296"/>
            <ac:grpSpMk id="10" creationId="{8B7EB4BA-17C5-D9F9-3B82-F76FC9803F99}"/>
          </ac:grpSpMkLst>
        </pc:grpChg>
        <pc:picChg chg="mod">
          <ac:chgData name="Eduardo Andres Chacin Ruiz" userId="ccacac63-8927-4629-997d-ccf14e25367f" providerId="ADAL" clId="{ADBB9E80-7CF1-4C0C-83F8-8AD8CA3C1F5D}" dt="2024-11-11T03:19:08.035" v="1371"/>
          <ac:picMkLst>
            <pc:docMk/>
            <pc:sldMk cId="2422146783" sldId="296"/>
            <ac:picMk id="3" creationId="{490B72BA-15D6-3956-4AF4-405A421DBFF9}"/>
          </ac:picMkLst>
        </pc:picChg>
        <pc:picChg chg="del">
          <ac:chgData name="Eduardo Andres Chacin Ruiz" userId="ccacac63-8927-4629-997d-ccf14e25367f" providerId="ADAL" clId="{ADBB9E80-7CF1-4C0C-83F8-8AD8CA3C1F5D}" dt="2024-11-11T03:36:23.653" v="1563" actId="478"/>
          <ac:picMkLst>
            <pc:docMk/>
            <pc:sldMk cId="2422146783" sldId="296"/>
            <ac:picMk id="6" creationId="{85C0E58E-8FFE-C0B3-AD6A-78593F9D1E7E}"/>
          </ac:picMkLst>
        </pc:picChg>
        <pc:picChg chg="mod">
          <ac:chgData name="Eduardo Andres Chacin Ruiz" userId="ccacac63-8927-4629-997d-ccf14e25367f" providerId="ADAL" clId="{ADBB9E80-7CF1-4C0C-83F8-8AD8CA3C1F5D}" dt="2024-11-11T03:19:08.035" v="1371"/>
          <ac:picMkLst>
            <pc:docMk/>
            <pc:sldMk cId="2422146783" sldId="296"/>
            <ac:picMk id="7" creationId="{3C10F6B3-B8E7-4D95-38BA-EC97CB835863}"/>
          </ac:picMkLst>
        </pc:picChg>
        <pc:picChg chg="del">
          <ac:chgData name="Eduardo Andres Chacin Ruiz" userId="ccacac63-8927-4629-997d-ccf14e25367f" providerId="ADAL" clId="{ADBB9E80-7CF1-4C0C-83F8-8AD8CA3C1F5D}" dt="2024-11-11T03:22:10.635" v="1425" actId="478"/>
          <ac:picMkLst>
            <pc:docMk/>
            <pc:sldMk cId="2422146783" sldId="296"/>
            <ac:picMk id="9" creationId="{AE92D49B-A772-79CA-93A9-D60C1F4355D9}"/>
          </ac:picMkLst>
        </pc:picChg>
        <pc:picChg chg="mod">
          <ac:chgData name="Eduardo Andres Chacin Ruiz" userId="ccacac63-8927-4629-997d-ccf14e25367f" providerId="ADAL" clId="{ADBB9E80-7CF1-4C0C-83F8-8AD8CA3C1F5D}" dt="2024-11-11T03:22:21.760" v="1427"/>
          <ac:picMkLst>
            <pc:docMk/>
            <pc:sldMk cId="2422146783" sldId="296"/>
            <ac:picMk id="11" creationId="{28F84678-9881-A3A4-89B9-EF2C5C1A3C95}"/>
          </ac:picMkLst>
        </pc:picChg>
        <pc:picChg chg="mod">
          <ac:chgData name="Eduardo Andres Chacin Ruiz" userId="ccacac63-8927-4629-997d-ccf14e25367f" providerId="ADAL" clId="{ADBB9E80-7CF1-4C0C-83F8-8AD8CA3C1F5D}" dt="2024-11-11T03:22:21.760" v="1427"/>
          <ac:picMkLst>
            <pc:docMk/>
            <pc:sldMk cId="2422146783" sldId="296"/>
            <ac:picMk id="12" creationId="{F832AB19-6D44-BA7E-2AC4-343CF665E025}"/>
          </ac:picMkLst>
        </pc:picChg>
        <pc:picChg chg="add del mod">
          <ac:chgData name="Eduardo Andres Chacin Ruiz" userId="ccacac63-8927-4629-997d-ccf14e25367f" providerId="ADAL" clId="{ADBB9E80-7CF1-4C0C-83F8-8AD8CA3C1F5D}" dt="2024-11-11T03:23:02.364" v="1436" actId="21"/>
          <ac:picMkLst>
            <pc:docMk/>
            <pc:sldMk cId="2422146783" sldId="296"/>
            <ac:picMk id="18" creationId="{2D94107A-75EB-72FE-6187-2C6ADB970B86}"/>
          </ac:picMkLst>
        </pc:picChg>
        <pc:picChg chg="add mod">
          <ac:chgData name="Eduardo Andres Chacin Ruiz" userId="ccacac63-8927-4629-997d-ccf14e25367f" providerId="ADAL" clId="{ADBB9E80-7CF1-4C0C-83F8-8AD8CA3C1F5D}" dt="2024-11-11T03:36:35.651" v="1616" actId="1036"/>
          <ac:picMkLst>
            <pc:docMk/>
            <pc:sldMk cId="2422146783" sldId="296"/>
            <ac:picMk id="21" creationId="{FC0F6598-E5B6-504F-FF15-FD39AE7F3EC2}"/>
          </ac:picMkLst>
        </pc:picChg>
        <pc:picChg chg="add mod">
          <ac:chgData name="Eduardo Andres Chacin Ruiz" userId="ccacac63-8927-4629-997d-ccf14e25367f" providerId="ADAL" clId="{ADBB9E80-7CF1-4C0C-83F8-8AD8CA3C1F5D}" dt="2024-11-11T03:39:57.828" v="1696" actId="14100"/>
          <ac:picMkLst>
            <pc:docMk/>
            <pc:sldMk cId="2422146783" sldId="296"/>
            <ac:picMk id="23" creationId="{6ECC97AE-A606-FC73-DA3F-AA728745A28C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3:40:37.198" v="1698" actId="1038"/>
        <pc:sldMkLst>
          <pc:docMk/>
          <pc:sldMk cId="3103799044" sldId="297"/>
        </pc:sldMkLst>
        <pc:spChg chg="del">
          <ac:chgData name="Eduardo Andres Chacin Ruiz" userId="ccacac63-8927-4629-997d-ccf14e25367f" providerId="ADAL" clId="{ADBB9E80-7CF1-4C0C-83F8-8AD8CA3C1F5D}" dt="2024-11-11T03:23:10.401" v="1439" actId="478"/>
          <ac:spMkLst>
            <pc:docMk/>
            <pc:sldMk cId="3103799044" sldId="297"/>
            <ac:spMk id="4" creationId="{9BFE3C42-45A7-36D0-41BF-00AF8DDE4B8B}"/>
          </ac:spMkLst>
        </pc:spChg>
        <pc:spChg chg="del">
          <ac:chgData name="Eduardo Andres Chacin Ruiz" userId="ccacac63-8927-4629-997d-ccf14e25367f" providerId="ADAL" clId="{ADBB9E80-7CF1-4C0C-83F8-8AD8CA3C1F5D}" dt="2024-11-11T03:23:10.401" v="1439" actId="478"/>
          <ac:spMkLst>
            <pc:docMk/>
            <pc:sldMk cId="3103799044" sldId="297"/>
            <ac:spMk id="5" creationId="{FA205450-55F2-2870-5808-77A5B55F82D5}"/>
          </ac:spMkLst>
        </pc:spChg>
        <pc:spChg chg="add mod">
          <ac:chgData name="Eduardo Andres Chacin Ruiz" userId="ccacac63-8927-4629-997d-ccf14e25367f" providerId="ADAL" clId="{ADBB9E80-7CF1-4C0C-83F8-8AD8CA3C1F5D}" dt="2024-11-11T03:35:31.454" v="1555" actId="1036"/>
          <ac:spMkLst>
            <pc:docMk/>
            <pc:sldMk cId="3103799044" sldId="297"/>
            <ac:spMk id="13" creationId="{1AF3DA83-66DB-075F-9AEC-DCDAC9C156D6}"/>
          </ac:spMkLst>
        </pc:spChg>
        <pc:spChg chg="del">
          <ac:chgData name="Eduardo Andres Chacin Ruiz" userId="ccacac63-8927-4629-997d-ccf14e25367f" providerId="ADAL" clId="{ADBB9E80-7CF1-4C0C-83F8-8AD8CA3C1F5D}" dt="2024-11-11T03:25:32.576" v="1447" actId="478"/>
          <ac:spMkLst>
            <pc:docMk/>
            <pc:sldMk cId="3103799044" sldId="297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ADBB9E80-7CF1-4C0C-83F8-8AD8CA3C1F5D}" dt="2024-11-11T03:25:32.576" v="1447" actId="478"/>
          <ac:spMkLst>
            <pc:docMk/>
            <pc:sldMk cId="3103799044" sldId="297"/>
            <ac:spMk id="15" creationId="{E165C3C1-9740-A7AE-4FC7-66400C6F526E}"/>
          </ac:spMkLst>
        </pc:spChg>
        <pc:spChg chg="add mod">
          <ac:chgData name="Eduardo Andres Chacin Ruiz" userId="ccacac63-8927-4629-997d-ccf14e25367f" providerId="ADAL" clId="{ADBB9E80-7CF1-4C0C-83F8-8AD8CA3C1F5D}" dt="2024-11-11T03:35:31.454" v="1555" actId="1036"/>
          <ac:spMkLst>
            <pc:docMk/>
            <pc:sldMk cId="3103799044" sldId="297"/>
            <ac:spMk id="16" creationId="{22B4C730-3298-B536-2895-77BE5374BB20}"/>
          </ac:spMkLst>
        </pc:spChg>
        <pc:spChg chg="add mod">
          <ac:chgData name="Eduardo Andres Chacin Ruiz" userId="ccacac63-8927-4629-997d-ccf14e25367f" providerId="ADAL" clId="{ADBB9E80-7CF1-4C0C-83F8-8AD8CA3C1F5D}" dt="2024-11-11T03:35:31.454" v="1555" actId="1036"/>
          <ac:spMkLst>
            <pc:docMk/>
            <pc:sldMk cId="3103799044" sldId="297"/>
            <ac:spMk id="17" creationId="{B02735C8-7961-03D4-6F3C-D049EE1CCEBE}"/>
          </ac:spMkLst>
        </pc:spChg>
        <pc:spChg chg="add mod">
          <ac:chgData name="Eduardo Andres Chacin Ruiz" userId="ccacac63-8927-4629-997d-ccf14e25367f" providerId="ADAL" clId="{ADBB9E80-7CF1-4C0C-83F8-8AD8CA3C1F5D}" dt="2024-11-11T03:35:31.454" v="1555" actId="1036"/>
          <ac:spMkLst>
            <pc:docMk/>
            <pc:sldMk cId="3103799044" sldId="297"/>
            <ac:spMk id="19" creationId="{5E17EB7A-AC57-C0BE-F864-FA93652B9308}"/>
          </ac:spMkLst>
        </pc:spChg>
        <pc:grpChg chg="add del mod">
          <ac:chgData name="Eduardo Andres Chacin Ruiz" userId="ccacac63-8927-4629-997d-ccf14e25367f" providerId="ADAL" clId="{ADBB9E80-7CF1-4C0C-83F8-8AD8CA3C1F5D}" dt="2024-11-11T03:22:39.157" v="1430" actId="478"/>
          <ac:grpSpMkLst>
            <pc:docMk/>
            <pc:sldMk cId="3103799044" sldId="297"/>
            <ac:grpSpMk id="2" creationId="{1865D1DA-A77F-20F8-E449-95DA5F1CD24A}"/>
          </ac:grpSpMkLst>
        </pc:grpChg>
        <pc:grpChg chg="add mod">
          <ac:chgData name="Eduardo Andres Chacin Ruiz" userId="ccacac63-8927-4629-997d-ccf14e25367f" providerId="ADAL" clId="{ADBB9E80-7CF1-4C0C-83F8-8AD8CA3C1F5D}" dt="2024-11-11T03:35:31.454" v="1555" actId="1036"/>
          <ac:grpSpMkLst>
            <pc:docMk/>
            <pc:sldMk cId="3103799044" sldId="297"/>
            <ac:grpSpMk id="7" creationId="{CC6498A6-25D4-CBF4-DA1B-F7A0D9512AA5}"/>
          </ac:grpSpMkLst>
        </pc:grpChg>
        <pc:picChg chg="mod">
          <ac:chgData name="Eduardo Andres Chacin Ruiz" userId="ccacac63-8927-4629-997d-ccf14e25367f" providerId="ADAL" clId="{ADBB9E80-7CF1-4C0C-83F8-8AD8CA3C1F5D}" dt="2024-11-11T03:19:02.969" v="1370"/>
          <ac:picMkLst>
            <pc:docMk/>
            <pc:sldMk cId="3103799044" sldId="297"/>
            <ac:picMk id="3" creationId="{B6491F5E-4B5A-D03B-0AE8-3450F54E7626}"/>
          </ac:picMkLst>
        </pc:picChg>
        <pc:picChg chg="mod">
          <ac:chgData name="Eduardo Andres Chacin Ruiz" userId="ccacac63-8927-4629-997d-ccf14e25367f" providerId="ADAL" clId="{ADBB9E80-7CF1-4C0C-83F8-8AD8CA3C1F5D}" dt="2024-11-11T03:19:02.969" v="1370"/>
          <ac:picMkLst>
            <pc:docMk/>
            <pc:sldMk cId="3103799044" sldId="297"/>
            <ac:picMk id="6" creationId="{C4A51847-36DC-A117-4600-E4211B3935FE}"/>
          </ac:picMkLst>
        </pc:picChg>
        <pc:picChg chg="del">
          <ac:chgData name="Eduardo Andres Chacin Ruiz" userId="ccacac63-8927-4629-997d-ccf14e25367f" providerId="ADAL" clId="{ADBB9E80-7CF1-4C0C-83F8-8AD8CA3C1F5D}" dt="2024-11-11T03:23:05.077" v="1437" actId="478"/>
          <ac:picMkLst>
            <pc:docMk/>
            <pc:sldMk cId="3103799044" sldId="297"/>
            <ac:picMk id="9" creationId="{3F8032DC-AACC-4E56-0DE7-C8675607850D}"/>
          </ac:picMkLst>
        </pc:picChg>
        <pc:picChg chg="del">
          <ac:chgData name="Eduardo Andres Chacin Ruiz" userId="ccacac63-8927-4629-997d-ccf14e25367f" providerId="ADAL" clId="{ADBB9E80-7CF1-4C0C-83F8-8AD8CA3C1F5D}" dt="2024-11-11T03:34:29.599" v="1484" actId="478"/>
          <ac:picMkLst>
            <pc:docMk/>
            <pc:sldMk cId="3103799044" sldId="297"/>
            <ac:picMk id="10" creationId="{DA2A11EC-835C-DF81-C4AA-778E4BBC9A07}"/>
          </ac:picMkLst>
        </pc:picChg>
        <pc:picChg chg="mod">
          <ac:chgData name="Eduardo Andres Chacin Ruiz" userId="ccacac63-8927-4629-997d-ccf14e25367f" providerId="ADAL" clId="{ADBB9E80-7CF1-4C0C-83F8-8AD8CA3C1F5D}" dt="2024-11-11T03:23:15.395" v="1440"/>
          <ac:picMkLst>
            <pc:docMk/>
            <pc:sldMk cId="3103799044" sldId="297"/>
            <ac:picMk id="11" creationId="{5696FA15-381A-1153-7807-7D8F209640FB}"/>
          </ac:picMkLst>
        </pc:picChg>
        <pc:picChg chg="mod">
          <ac:chgData name="Eduardo Andres Chacin Ruiz" userId="ccacac63-8927-4629-997d-ccf14e25367f" providerId="ADAL" clId="{ADBB9E80-7CF1-4C0C-83F8-8AD8CA3C1F5D}" dt="2024-11-11T03:23:15.395" v="1440"/>
          <ac:picMkLst>
            <pc:docMk/>
            <pc:sldMk cId="3103799044" sldId="297"/>
            <ac:picMk id="12" creationId="{D83598B7-3207-B094-9909-817479ABEEFD}"/>
          </ac:picMkLst>
        </pc:picChg>
        <pc:picChg chg="add mod">
          <ac:chgData name="Eduardo Andres Chacin Ruiz" userId="ccacac63-8927-4629-997d-ccf14e25367f" providerId="ADAL" clId="{ADBB9E80-7CF1-4C0C-83F8-8AD8CA3C1F5D}" dt="2024-11-11T03:35:31.454" v="1555" actId="1036"/>
          <ac:picMkLst>
            <pc:docMk/>
            <pc:sldMk cId="3103799044" sldId="297"/>
            <ac:picMk id="18" creationId="{2D94107A-75EB-72FE-6187-2C6ADB970B86}"/>
          </ac:picMkLst>
        </pc:picChg>
        <pc:picChg chg="add mod">
          <ac:chgData name="Eduardo Andres Chacin Ruiz" userId="ccacac63-8927-4629-997d-ccf14e25367f" providerId="ADAL" clId="{ADBB9E80-7CF1-4C0C-83F8-8AD8CA3C1F5D}" dt="2024-11-11T03:40:37.198" v="1698" actId="1038"/>
          <ac:picMkLst>
            <pc:docMk/>
            <pc:sldMk cId="3103799044" sldId="297"/>
            <ac:picMk id="21" creationId="{417F60CB-FC07-23A2-1089-866541E929ED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3:41:17.060" v="1702" actId="14100"/>
        <pc:sldMkLst>
          <pc:docMk/>
          <pc:sldMk cId="3326068269" sldId="298"/>
        </pc:sldMkLst>
        <pc:spChg chg="del mod">
          <ac:chgData name="Eduardo Andres Chacin Ruiz" userId="ccacac63-8927-4629-997d-ccf14e25367f" providerId="ADAL" clId="{ADBB9E80-7CF1-4C0C-83F8-8AD8CA3C1F5D}" dt="2024-11-11T03:18:37.365" v="1364" actId="21"/>
          <ac:spMkLst>
            <pc:docMk/>
            <pc:sldMk cId="3326068269" sldId="298"/>
            <ac:spMk id="4" creationId="{9BFE3C42-45A7-36D0-41BF-00AF8DDE4B8B}"/>
          </ac:spMkLst>
        </pc:spChg>
        <pc:spChg chg="del mod">
          <ac:chgData name="Eduardo Andres Chacin Ruiz" userId="ccacac63-8927-4629-997d-ccf14e25367f" providerId="ADAL" clId="{ADBB9E80-7CF1-4C0C-83F8-8AD8CA3C1F5D}" dt="2024-11-11T03:18:37.365" v="1364" actId="21"/>
          <ac:spMkLst>
            <pc:docMk/>
            <pc:sldMk cId="3326068269" sldId="298"/>
            <ac:spMk id="5" creationId="{FA205450-55F2-2870-5808-77A5B55F82D5}"/>
          </ac:spMkLst>
        </pc:spChg>
        <pc:spChg chg="add del mod">
          <ac:chgData name="Eduardo Andres Chacin Ruiz" userId="ccacac63-8927-4629-997d-ccf14e25367f" providerId="ADAL" clId="{ADBB9E80-7CF1-4C0C-83F8-8AD8CA3C1F5D}" dt="2024-11-11T03:21:30.384" v="1414" actId="21"/>
          <ac:spMkLst>
            <pc:docMk/>
            <pc:sldMk cId="3326068269" sldId="298"/>
            <ac:spMk id="12" creationId="{9BFE3C42-45A7-36D0-41BF-00AF8DDE4B8B}"/>
          </ac:spMkLst>
        </pc:spChg>
        <pc:spChg chg="add del mod">
          <ac:chgData name="Eduardo Andres Chacin Ruiz" userId="ccacac63-8927-4629-997d-ccf14e25367f" providerId="ADAL" clId="{ADBB9E80-7CF1-4C0C-83F8-8AD8CA3C1F5D}" dt="2024-11-11T03:21:30.384" v="1414" actId="21"/>
          <ac:spMkLst>
            <pc:docMk/>
            <pc:sldMk cId="3326068269" sldId="298"/>
            <ac:spMk id="13" creationId="{FA205450-55F2-2870-5808-77A5B55F82D5}"/>
          </ac:spMkLst>
        </pc:spChg>
        <pc:spChg chg="mod">
          <ac:chgData name="Eduardo Andres Chacin Ruiz" userId="ccacac63-8927-4629-997d-ccf14e25367f" providerId="ADAL" clId="{ADBB9E80-7CF1-4C0C-83F8-8AD8CA3C1F5D}" dt="2024-11-11T03:33:46.687" v="1478" actId="1036"/>
          <ac:spMkLst>
            <pc:docMk/>
            <pc:sldMk cId="3326068269" sldId="298"/>
            <ac:spMk id="14" creationId="{1C42DAC8-0C3A-D585-534B-02E83973727E}"/>
          </ac:spMkLst>
        </pc:spChg>
        <pc:spChg chg="mod">
          <ac:chgData name="Eduardo Andres Chacin Ruiz" userId="ccacac63-8927-4629-997d-ccf14e25367f" providerId="ADAL" clId="{ADBB9E80-7CF1-4C0C-83F8-8AD8CA3C1F5D}" dt="2024-11-11T03:33:46.687" v="1478" actId="1036"/>
          <ac:spMkLst>
            <pc:docMk/>
            <pc:sldMk cId="3326068269" sldId="298"/>
            <ac:spMk id="15" creationId="{E165C3C1-9740-A7AE-4FC7-66400C6F526E}"/>
          </ac:spMkLst>
        </pc:spChg>
        <pc:spChg chg="add mod">
          <ac:chgData name="Eduardo Andres Chacin Ruiz" userId="ccacac63-8927-4629-997d-ccf14e25367f" providerId="ADAL" clId="{ADBB9E80-7CF1-4C0C-83F8-8AD8CA3C1F5D}" dt="2024-11-11T03:33:22.032" v="1465" actId="1036"/>
          <ac:spMkLst>
            <pc:docMk/>
            <pc:sldMk cId="3326068269" sldId="298"/>
            <ac:spMk id="17" creationId="{9BFE3C42-45A7-36D0-41BF-00AF8DDE4B8B}"/>
          </ac:spMkLst>
        </pc:spChg>
        <pc:spChg chg="add mod">
          <ac:chgData name="Eduardo Andres Chacin Ruiz" userId="ccacac63-8927-4629-997d-ccf14e25367f" providerId="ADAL" clId="{ADBB9E80-7CF1-4C0C-83F8-8AD8CA3C1F5D}" dt="2024-11-11T03:33:22.032" v="1465" actId="1036"/>
          <ac:spMkLst>
            <pc:docMk/>
            <pc:sldMk cId="3326068269" sldId="298"/>
            <ac:spMk id="18" creationId="{FA205450-55F2-2870-5808-77A5B55F82D5}"/>
          </ac:spMkLst>
        </pc:spChg>
        <pc:grpChg chg="add mod">
          <ac:chgData name="Eduardo Andres Chacin Ruiz" userId="ccacac63-8927-4629-997d-ccf14e25367f" providerId="ADAL" clId="{ADBB9E80-7CF1-4C0C-83F8-8AD8CA3C1F5D}" dt="2024-11-11T03:33:22.032" v="1465" actId="1036"/>
          <ac:grpSpMkLst>
            <pc:docMk/>
            <pc:sldMk cId="3326068269" sldId="298"/>
            <ac:grpSpMk id="11" creationId="{0DD0F1ED-51AD-039A-EF00-2909698DD064}"/>
          </ac:grpSpMkLst>
        </pc:grpChg>
        <pc:picChg chg="del">
          <ac:chgData name="Eduardo Andres Chacin Ruiz" userId="ccacac63-8927-4629-997d-ccf14e25367f" providerId="ADAL" clId="{ADBB9E80-7CF1-4C0C-83F8-8AD8CA3C1F5D}" dt="2024-11-11T03:16:24.564" v="1343" actId="478"/>
          <ac:picMkLst>
            <pc:docMk/>
            <pc:sldMk cId="3326068269" sldId="298"/>
            <ac:picMk id="2" creationId="{FDA6BB95-CA15-9AFC-3FD8-DB6558C063A0}"/>
          </ac:picMkLst>
        </pc:picChg>
        <pc:picChg chg="del">
          <ac:chgData name="Eduardo Andres Chacin Ruiz" userId="ccacac63-8927-4629-997d-ccf14e25367f" providerId="ADAL" clId="{ADBB9E80-7CF1-4C0C-83F8-8AD8CA3C1F5D}" dt="2024-11-11T03:33:10.454" v="1458" actId="478"/>
          <ac:picMkLst>
            <pc:docMk/>
            <pc:sldMk cId="3326068269" sldId="298"/>
            <ac:picMk id="3" creationId="{7018842F-BCD4-D3BC-6C3F-374B604584B0}"/>
          </ac:picMkLst>
        </pc:picChg>
        <pc:picChg chg="add del mod">
          <ac:chgData name="Eduardo Andres Chacin Ruiz" userId="ccacac63-8927-4629-997d-ccf14e25367f" providerId="ADAL" clId="{ADBB9E80-7CF1-4C0C-83F8-8AD8CA3C1F5D}" dt="2024-11-11T03:16:23.119" v="1342" actId="21"/>
          <ac:picMkLst>
            <pc:docMk/>
            <pc:sldMk cId="3326068269" sldId="298"/>
            <ac:picMk id="7" creationId="{C0C0713E-C933-5F61-8C0C-A4917AF1B322}"/>
          </ac:picMkLst>
        </pc:picChg>
        <pc:picChg chg="add mod">
          <ac:chgData name="Eduardo Andres Chacin Ruiz" userId="ccacac63-8927-4629-997d-ccf14e25367f" providerId="ADAL" clId="{ADBB9E80-7CF1-4C0C-83F8-8AD8CA3C1F5D}" dt="2024-11-11T03:18:16.613" v="1361" actId="164"/>
          <ac:picMkLst>
            <pc:docMk/>
            <pc:sldMk cId="3326068269" sldId="298"/>
            <ac:picMk id="9" creationId="{C0C0713E-C933-5F61-8C0C-A4917AF1B322}"/>
          </ac:picMkLst>
        </pc:picChg>
        <pc:picChg chg="add mod modCrop">
          <ac:chgData name="Eduardo Andres Chacin Ruiz" userId="ccacac63-8927-4629-997d-ccf14e25367f" providerId="ADAL" clId="{ADBB9E80-7CF1-4C0C-83F8-8AD8CA3C1F5D}" dt="2024-11-11T03:18:16.613" v="1361" actId="164"/>
          <ac:picMkLst>
            <pc:docMk/>
            <pc:sldMk cId="3326068269" sldId="298"/>
            <ac:picMk id="10" creationId="{BF46CA74-AAC3-4CE9-E62F-4692EA0519DC}"/>
          </ac:picMkLst>
        </pc:picChg>
        <pc:picChg chg="add del mod">
          <ac:chgData name="Eduardo Andres Chacin Ruiz" userId="ccacac63-8927-4629-997d-ccf14e25367f" providerId="ADAL" clId="{ADBB9E80-7CF1-4C0C-83F8-8AD8CA3C1F5D}" dt="2024-11-11T03:21:12.883" v="1410" actId="21"/>
          <ac:picMkLst>
            <pc:docMk/>
            <pc:sldMk cId="3326068269" sldId="298"/>
            <ac:picMk id="16" creationId="{2CD96542-0205-9B30-B57B-33A2E5069646}"/>
          </ac:picMkLst>
        </pc:picChg>
        <pc:picChg chg="add mod">
          <ac:chgData name="Eduardo Andres Chacin Ruiz" userId="ccacac63-8927-4629-997d-ccf14e25367f" providerId="ADAL" clId="{ADBB9E80-7CF1-4C0C-83F8-8AD8CA3C1F5D}" dt="2024-11-11T03:41:17.060" v="1702" actId="14100"/>
          <ac:picMkLst>
            <pc:docMk/>
            <pc:sldMk cId="3326068269" sldId="298"/>
            <ac:picMk id="20" creationId="{A3478FE0-1449-58F2-A212-D11D75524E45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2:13:53.290" v="1022" actId="21"/>
        <pc:sldMkLst>
          <pc:docMk/>
          <pc:sldMk cId="1165318362" sldId="304"/>
        </pc:sldMkLst>
        <pc:spChg chg="mod">
          <ac:chgData name="Eduardo Andres Chacin Ruiz" userId="ccacac63-8927-4629-997d-ccf14e25367f" providerId="ADAL" clId="{ADBB9E80-7CF1-4C0C-83F8-8AD8CA3C1F5D}" dt="2024-11-11T02:13:28.308" v="1012" actId="1076"/>
          <ac:spMkLst>
            <pc:docMk/>
            <pc:sldMk cId="1165318362" sldId="304"/>
            <ac:spMk id="2" creationId="{D1D61AA2-2024-8A6F-972F-566BE1CADAAD}"/>
          </ac:spMkLst>
        </pc:spChg>
        <pc:picChg chg="add del mod">
          <ac:chgData name="Eduardo Andres Chacin Ruiz" userId="ccacac63-8927-4629-997d-ccf14e25367f" providerId="ADAL" clId="{ADBB9E80-7CF1-4C0C-83F8-8AD8CA3C1F5D}" dt="2024-11-11T02:13:14.912" v="1006" actId="21"/>
          <ac:picMkLst>
            <pc:docMk/>
            <pc:sldMk cId="1165318362" sldId="304"/>
            <ac:picMk id="4" creationId="{964264A4-C00F-69BC-CB0C-F1BB470A13EB}"/>
          </ac:picMkLst>
        </pc:picChg>
        <pc:picChg chg="del">
          <ac:chgData name="Eduardo Andres Chacin Ruiz" userId="ccacac63-8927-4629-997d-ccf14e25367f" providerId="ADAL" clId="{ADBB9E80-7CF1-4C0C-83F8-8AD8CA3C1F5D}" dt="2024-11-11T02:13:16.748" v="1007" actId="478"/>
          <ac:picMkLst>
            <pc:docMk/>
            <pc:sldMk cId="1165318362" sldId="304"/>
            <ac:picMk id="5" creationId="{BF870762-585E-AA14-6002-CE7AB180C664}"/>
          </ac:picMkLst>
        </pc:picChg>
        <pc:picChg chg="add del mod">
          <ac:chgData name="Eduardo Andres Chacin Ruiz" userId="ccacac63-8927-4629-997d-ccf14e25367f" providerId="ADAL" clId="{ADBB9E80-7CF1-4C0C-83F8-8AD8CA3C1F5D}" dt="2024-11-11T02:13:53.290" v="1022" actId="21"/>
          <ac:picMkLst>
            <pc:docMk/>
            <pc:sldMk cId="1165318362" sldId="304"/>
            <ac:picMk id="6" creationId="{964264A4-C00F-69BC-CB0C-F1BB470A13EB}"/>
          </ac:picMkLst>
        </pc:picChg>
        <pc:picChg chg="add mod">
          <ac:chgData name="Eduardo Andres Chacin Ruiz" userId="ccacac63-8927-4629-997d-ccf14e25367f" providerId="ADAL" clId="{ADBB9E80-7CF1-4C0C-83F8-8AD8CA3C1F5D}" dt="2024-11-11T02:13:49.574" v="1018"/>
          <ac:picMkLst>
            <pc:docMk/>
            <pc:sldMk cId="1165318362" sldId="304"/>
            <ac:picMk id="25" creationId="{964264A4-C00F-69BC-CB0C-F1BB470A13EB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2:48:20.262" v="1333" actId="164"/>
        <pc:sldMkLst>
          <pc:docMk/>
          <pc:sldMk cId="381933222" sldId="306"/>
        </pc:sldMkLst>
        <pc:spChg chg="del mod">
          <ac:chgData name="Eduardo Andres Chacin Ruiz" userId="ccacac63-8927-4629-997d-ccf14e25367f" providerId="ADAL" clId="{ADBB9E80-7CF1-4C0C-83F8-8AD8CA3C1F5D}" dt="2024-11-11T02:38:17.901" v="1170" actId="21"/>
          <ac:spMkLst>
            <pc:docMk/>
            <pc:sldMk cId="381933222" sldId="306"/>
            <ac:spMk id="6" creationId="{A84CBDFB-A11B-4467-C5EA-C932B51BBC2D}"/>
          </ac:spMkLst>
        </pc:spChg>
        <pc:spChg chg="del mod">
          <ac:chgData name="Eduardo Andres Chacin Ruiz" userId="ccacac63-8927-4629-997d-ccf14e25367f" providerId="ADAL" clId="{ADBB9E80-7CF1-4C0C-83F8-8AD8CA3C1F5D}" dt="2024-11-11T02:38:17.901" v="1170" actId="21"/>
          <ac:spMkLst>
            <pc:docMk/>
            <pc:sldMk cId="381933222" sldId="30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ADBB9E80-7CF1-4C0C-83F8-8AD8CA3C1F5D}" dt="2024-11-11T02:41:43.638" v="1293" actId="1076"/>
          <ac:spMkLst>
            <pc:docMk/>
            <pc:sldMk cId="381933222" sldId="306"/>
            <ac:spMk id="12" creationId="{7D1199D0-81A7-AA14-78E8-65849A224BE9}"/>
          </ac:spMkLst>
        </pc:spChg>
        <pc:spChg chg="mod">
          <ac:chgData name="Eduardo Andres Chacin Ruiz" userId="ccacac63-8927-4629-997d-ccf14e25367f" providerId="ADAL" clId="{ADBB9E80-7CF1-4C0C-83F8-8AD8CA3C1F5D}" dt="2024-11-11T02:44:09.161" v="1303" actId="1076"/>
          <ac:spMkLst>
            <pc:docMk/>
            <pc:sldMk cId="381933222" sldId="306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ADBB9E80-7CF1-4C0C-83F8-8AD8CA3C1F5D}" dt="2024-11-11T02:42:03.277" v="1295" actId="1076"/>
          <ac:spMkLst>
            <pc:docMk/>
            <pc:sldMk cId="381933222" sldId="306"/>
            <ac:spMk id="14" creationId="{2B9FD942-125F-02A0-032E-D276E9989F45}"/>
          </ac:spMkLst>
        </pc:spChg>
        <pc:spChg chg="del mod">
          <ac:chgData name="Eduardo Andres Chacin Ruiz" userId="ccacac63-8927-4629-997d-ccf14e25367f" providerId="ADAL" clId="{ADBB9E80-7CF1-4C0C-83F8-8AD8CA3C1F5D}" dt="2024-11-11T02:38:17.901" v="1170" actId="21"/>
          <ac:spMkLst>
            <pc:docMk/>
            <pc:sldMk cId="381933222" sldId="306"/>
            <ac:spMk id="15" creationId="{8D88A164-329E-2776-A6EB-393505C402AE}"/>
          </ac:spMkLst>
        </pc:spChg>
        <pc:spChg chg="add mod">
          <ac:chgData name="Eduardo Andres Chacin Ruiz" userId="ccacac63-8927-4629-997d-ccf14e25367f" providerId="ADAL" clId="{ADBB9E80-7CF1-4C0C-83F8-8AD8CA3C1F5D}" dt="2024-11-11T02:42:20.469" v="1300" actId="1036"/>
          <ac:spMkLst>
            <pc:docMk/>
            <pc:sldMk cId="381933222" sldId="306"/>
            <ac:spMk id="20" creationId="{A84CBDFB-A11B-4467-C5EA-C932B51BBC2D}"/>
          </ac:spMkLst>
        </pc:spChg>
        <pc:spChg chg="add mod">
          <ac:chgData name="Eduardo Andres Chacin Ruiz" userId="ccacac63-8927-4629-997d-ccf14e25367f" providerId="ADAL" clId="{ADBB9E80-7CF1-4C0C-83F8-8AD8CA3C1F5D}" dt="2024-11-11T02:44:02.123" v="1302" actId="1076"/>
          <ac:spMkLst>
            <pc:docMk/>
            <pc:sldMk cId="381933222" sldId="306"/>
            <ac:spMk id="21" creationId="{E99C9785-3F16-5502-E70D-A1AB809512FD}"/>
          </ac:spMkLst>
        </pc:spChg>
        <pc:spChg chg="add mod">
          <ac:chgData name="Eduardo Andres Chacin Ruiz" userId="ccacac63-8927-4629-997d-ccf14e25367f" providerId="ADAL" clId="{ADBB9E80-7CF1-4C0C-83F8-8AD8CA3C1F5D}" dt="2024-11-11T02:42:20.469" v="1300" actId="1036"/>
          <ac:spMkLst>
            <pc:docMk/>
            <pc:sldMk cId="381933222" sldId="306"/>
            <ac:spMk id="22" creationId="{8D88A164-329E-2776-A6EB-393505C402AE}"/>
          </ac:spMkLst>
        </pc:spChg>
        <pc:spChg chg="add mod">
          <ac:chgData name="Eduardo Andres Chacin Ruiz" userId="ccacac63-8927-4629-997d-ccf14e25367f" providerId="ADAL" clId="{ADBB9E80-7CF1-4C0C-83F8-8AD8CA3C1F5D}" dt="2024-11-11T02:39:08.164" v="1175"/>
          <ac:spMkLst>
            <pc:docMk/>
            <pc:sldMk cId="381933222" sldId="306"/>
            <ac:spMk id="23" creationId="{B6D2AFC3-F34D-6C45-E3AE-1ED4BFA6EDC7}"/>
          </ac:spMkLst>
        </pc:spChg>
        <pc:spChg chg="add mod">
          <ac:chgData name="Eduardo Andres Chacin Ruiz" userId="ccacac63-8927-4629-997d-ccf14e25367f" providerId="ADAL" clId="{ADBB9E80-7CF1-4C0C-83F8-8AD8CA3C1F5D}" dt="2024-11-11T02:39:08.164" v="1175"/>
          <ac:spMkLst>
            <pc:docMk/>
            <pc:sldMk cId="381933222" sldId="306"/>
            <ac:spMk id="24" creationId="{2E4B4022-0F43-78D2-03DE-F73E0A335F72}"/>
          </ac:spMkLst>
        </pc:spChg>
        <pc:spChg chg="add mod">
          <ac:chgData name="Eduardo Andres Chacin Ruiz" userId="ccacac63-8927-4629-997d-ccf14e25367f" providerId="ADAL" clId="{ADBB9E80-7CF1-4C0C-83F8-8AD8CA3C1F5D}" dt="2024-11-11T02:39:08.164" v="1175"/>
          <ac:spMkLst>
            <pc:docMk/>
            <pc:sldMk cId="381933222" sldId="306"/>
            <ac:spMk id="25" creationId="{7513943F-6179-983B-2D80-FA01A71DCBBA}"/>
          </ac:spMkLst>
        </pc:spChg>
        <pc:grpChg chg="add mod">
          <ac:chgData name="Eduardo Andres Chacin Ruiz" userId="ccacac63-8927-4629-997d-ccf14e25367f" providerId="ADAL" clId="{ADBB9E80-7CF1-4C0C-83F8-8AD8CA3C1F5D}" dt="2024-11-11T02:48:15.114" v="1332" actId="164"/>
          <ac:grpSpMkLst>
            <pc:docMk/>
            <pc:sldMk cId="381933222" sldId="306"/>
            <ac:grpSpMk id="31" creationId="{BF381549-5E9B-FD04-CEC9-FE7A325E2B3B}"/>
          </ac:grpSpMkLst>
        </pc:grpChg>
        <pc:grpChg chg="add mod">
          <ac:chgData name="Eduardo Andres Chacin Ruiz" userId="ccacac63-8927-4629-997d-ccf14e25367f" providerId="ADAL" clId="{ADBB9E80-7CF1-4C0C-83F8-8AD8CA3C1F5D}" dt="2024-11-11T02:48:20.262" v="1333" actId="164"/>
          <ac:grpSpMkLst>
            <pc:docMk/>
            <pc:sldMk cId="381933222" sldId="306"/>
            <ac:grpSpMk id="32" creationId="{8CDA48AC-9123-9C8D-3E2A-4CDA0CFBAE72}"/>
          </ac:grpSpMkLst>
        </pc:grpChg>
        <pc:picChg chg="add del mod">
          <ac:chgData name="Eduardo Andres Chacin Ruiz" userId="ccacac63-8927-4629-997d-ccf14e25367f" providerId="ADAL" clId="{ADBB9E80-7CF1-4C0C-83F8-8AD8CA3C1F5D}" dt="2024-11-11T02:23:51.074" v="1028" actId="21"/>
          <ac:picMkLst>
            <pc:docMk/>
            <pc:sldMk cId="381933222" sldId="306"/>
            <ac:picMk id="3" creationId="{C34D1FD1-A847-54A0-AAC7-A9890F838B23}"/>
          </ac:picMkLst>
        </pc:picChg>
        <pc:picChg chg="add del mod">
          <ac:chgData name="Eduardo Andres Chacin Ruiz" userId="ccacac63-8927-4629-997d-ccf14e25367f" providerId="ADAL" clId="{ADBB9E80-7CF1-4C0C-83F8-8AD8CA3C1F5D}" dt="2024-11-11T02:39:07.882" v="1174" actId="478"/>
          <ac:picMkLst>
            <pc:docMk/>
            <pc:sldMk cId="381933222" sldId="306"/>
            <ac:picMk id="4" creationId="{C34D1FD1-A847-54A0-AAC7-A9890F838B23}"/>
          </ac:picMkLst>
        </pc:picChg>
        <pc:picChg chg="del">
          <ac:chgData name="Eduardo Andres Chacin Ruiz" userId="ccacac63-8927-4629-997d-ccf14e25367f" providerId="ADAL" clId="{ADBB9E80-7CF1-4C0C-83F8-8AD8CA3C1F5D}" dt="2024-11-11T02:24:38.044" v="1038" actId="478"/>
          <ac:picMkLst>
            <pc:docMk/>
            <pc:sldMk cId="381933222" sldId="306"/>
            <ac:picMk id="9" creationId="{CFE9D904-2D92-7C5F-0AE7-55C484366221}"/>
          </ac:picMkLst>
        </pc:picChg>
        <pc:picChg chg="add del mod">
          <ac:chgData name="Eduardo Andres Chacin Ruiz" userId="ccacac63-8927-4629-997d-ccf14e25367f" providerId="ADAL" clId="{ADBB9E80-7CF1-4C0C-83F8-8AD8CA3C1F5D}" dt="2024-11-11T02:24:37.058" v="1037" actId="21"/>
          <ac:picMkLst>
            <pc:docMk/>
            <pc:sldMk cId="381933222" sldId="306"/>
            <ac:picMk id="10" creationId="{411E566C-E71E-F902-3C7D-C12668BCD3F9}"/>
          </ac:picMkLst>
        </pc:picChg>
        <pc:picChg chg="add del mod">
          <ac:chgData name="Eduardo Andres Chacin Ruiz" userId="ccacac63-8927-4629-997d-ccf14e25367f" providerId="ADAL" clId="{ADBB9E80-7CF1-4C0C-83F8-8AD8CA3C1F5D}" dt="2024-11-11T02:37:27.071" v="1138" actId="478"/>
          <ac:picMkLst>
            <pc:docMk/>
            <pc:sldMk cId="381933222" sldId="306"/>
            <ac:picMk id="11" creationId="{411E566C-E71E-F902-3C7D-C12668BCD3F9}"/>
          </ac:picMkLst>
        </pc:picChg>
        <pc:picChg chg="del">
          <ac:chgData name="Eduardo Andres Chacin Ruiz" userId="ccacac63-8927-4629-997d-ccf14e25367f" providerId="ADAL" clId="{ADBB9E80-7CF1-4C0C-83F8-8AD8CA3C1F5D}" dt="2024-11-11T02:23:52.090" v="1029" actId="478"/>
          <ac:picMkLst>
            <pc:docMk/>
            <pc:sldMk cId="381933222" sldId="306"/>
            <ac:picMk id="16" creationId="{F8A69E1D-747A-25C0-8620-3305DA2D3BE1}"/>
          </ac:picMkLst>
        </pc:picChg>
        <pc:picChg chg="add del mod">
          <ac:chgData name="Eduardo Andres Chacin Ruiz" userId="ccacac63-8927-4629-997d-ccf14e25367f" providerId="ADAL" clId="{ADBB9E80-7CF1-4C0C-83F8-8AD8CA3C1F5D}" dt="2024-11-11T02:37:26.015" v="1137" actId="21"/>
          <ac:picMkLst>
            <pc:docMk/>
            <pc:sldMk cId="381933222" sldId="306"/>
            <ac:picMk id="18" creationId="{49096264-760C-562F-F017-FD0F486E1DEA}"/>
          </ac:picMkLst>
        </pc:picChg>
        <pc:picChg chg="add mod">
          <ac:chgData name="Eduardo Andres Chacin Ruiz" userId="ccacac63-8927-4629-997d-ccf14e25367f" providerId="ADAL" clId="{ADBB9E80-7CF1-4C0C-83F8-8AD8CA3C1F5D}" dt="2024-11-11T02:48:15.114" v="1332" actId="164"/>
          <ac:picMkLst>
            <pc:docMk/>
            <pc:sldMk cId="381933222" sldId="306"/>
            <ac:picMk id="19" creationId="{49096264-760C-562F-F017-FD0F486E1DEA}"/>
          </ac:picMkLst>
        </pc:picChg>
        <pc:picChg chg="add mod">
          <ac:chgData name="Eduardo Andres Chacin Ruiz" userId="ccacac63-8927-4629-997d-ccf14e25367f" providerId="ADAL" clId="{ADBB9E80-7CF1-4C0C-83F8-8AD8CA3C1F5D}" dt="2024-11-11T02:48:20.262" v="1333" actId="164"/>
          <ac:picMkLst>
            <pc:docMk/>
            <pc:sldMk cId="381933222" sldId="306"/>
            <ac:picMk id="27" creationId="{AF939047-5594-F43A-25DB-F72AE7360907}"/>
          </ac:picMkLst>
        </pc:picChg>
        <pc:picChg chg="add mod">
          <ac:chgData name="Eduardo Andres Chacin Ruiz" userId="ccacac63-8927-4629-997d-ccf14e25367f" providerId="ADAL" clId="{ADBB9E80-7CF1-4C0C-83F8-8AD8CA3C1F5D}" dt="2024-11-11T02:48:20.262" v="1333" actId="164"/>
          <ac:picMkLst>
            <pc:docMk/>
            <pc:sldMk cId="381933222" sldId="306"/>
            <ac:picMk id="29" creationId="{B95437A7-3319-88AD-717E-24B175C4D3A5}"/>
          </ac:picMkLst>
        </pc:picChg>
        <pc:picChg chg="add mod">
          <ac:chgData name="Eduardo Andres Chacin Ruiz" userId="ccacac63-8927-4629-997d-ccf14e25367f" providerId="ADAL" clId="{ADBB9E80-7CF1-4C0C-83F8-8AD8CA3C1F5D}" dt="2024-11-11T02:48:15.114" v="1332" actId="164"/>
          <ac:picMkLst>
            <pc:docMk/>
            <pc:sldMk cId="381933222" sldId="306"/>
            <ac:picMk id="30" creationId="{B6FDBB45-6A1B-94E7-037C-BF18EE5AF998}"/>
          </ac:picMkLst>
        </pc:picChg>
      </pc:sldChg>
      <pc:sldChg chg="addSp delSp modSp mod">
        <pc:chgData name="Eduardo Andres Chacin Ruiz" userId="ccacac63-8927-4629-997d-ccf14e25367f" providerId="ADAL" clId="{ADBB9E80-7CF1-4C0C-83F8-8AD8CA3C1F5D}" dt="2024-11-11T02:10:52.050" v="1002" actId="1038"/>
        <pc:sldMkLst>
          <pc:docMk/>
          <pc:sldMk cId="4087944257" sldId="308"/>
        </pc:sldMkLst>
        <pc:spChg chg="mod">
          <ac:chgData name="Eduardo Andres Chacin Ruiz" userId="ccacac63-8927-4629-997d-ccf14e25367f" providerId="ADAL" clId="{ADBB9E80-7CF1-4C0C-83F8-8AD8CA3C1F5D}" dt="2024-11-11T02:10:35.876" v="971" actId="1076"/>
          <ac:spMkLst>
            <pc:docMk/>
            <pc:sldMk cId="4087944257" sldId="308"/>
            <ac:spMk id="8" creationId="{153E4F9B-3F9C-E8AB-095D-5C4F38417665}"/>
          </ac:spMkLst>
        </pc:spChg>
        <pc:spChg chg="mod">
          <ac:chgData name="Eduardo Andres Chacin Ruiz" userId="ccacac63-8927-4629-997d-ccf14e25367f" providerId="ADAL" clId="{ADBB9E80-7CF1-4C0C-83F8-8AD8CA3C1F5D}" dt="2024-11-11T02:10:42.580" v="996" actId="1038"/>
          <ac:spMkLst>
            <pc:docMk/>
            <pc:sldMk cId="4087944257" sldId="308"/>
            <ac:spMk id="12" creationId="{8AAD5062-D826-23BB-365B-2D52430A4116}"/>
          </ac:spMkLst>
        </pc:spChg>
        <pc:spChg chg="mod">
          <ac:chgData name="Eduardo Andres Chacin Ruiz" userId="ccacac63-8927-4629-997d-ccf14e25367f" providerId="ADAL" clId="{ADBB9E80-7CF1-4C0C-83F8-8AD8CA3C1F5D}" dt="2024-11-11T02:10:52.050" v="1002" actId="1038"/>
          <ac:spMkLst>
            <pc:docMk/>
            <pc:sldMk cId="4087944257" sldId="308"/>
            <ac:spMk id="13" creationId="{8023D36F-44DC-EEDE-A38B-FF05B7082711}"/>
          </ac:spMkLst>
        </pc:spChg>
        <pc:picChg chg="add del mod">
          <ac:chgData name="Eduardo Andres Chacin Ruiz" userId="ccacac63-8927-4629-997d-ccf14e25367f" providerId="ADAL" clId="{ADBB9E80-7CF1-4C0C-83F8-8AD8CA3C1F5D}" dt="2024-11-11T02:08:45.645" v="840" actId="21"/>
          <ac:picMkLst>
            <pc:docMk/>
            <pc:sldMk cId="4087944257" sldId="308"/>
            <ac:picMk id="3" creationId="{62C76CE2-6380-1F3D-0751-B894D8A68866}"/>
          </ac:picMkLst>
        </pc:picChg>
        <pc:picChg chg="add mod">
          <ac:chgData name="Eduardo Andres Chacin Ruiz" userId="ccacac63-8927-4629-997d-ccf14e25367f" providerId="ADAL" clId="{ADBB9E80-7CF1-4C0C-83F8-8AD8CA3C1F5D}" dt="2024-11-11T02:10:38.411" v="982" actId="1037"/>
          <ac:picMkLst>
            <pc:docMk/>
            <pc:sldMk cId="4087944257" sldId="308"/>
            <ac:picMk id="4" creationId="{62C76CE2-6380-1F3D-0751-B894D8A68866}"/>
          </ac:picMkLst>
        </pc:picChg>
        <pc:picChg chg="del">
          <ac:chgData name="Eduardo Andres Chacin Ruiz" userId="ccacac63-8927-4629-997d-ccf14e25367f" providerId="ADAL" clId="{ADBB9E80-7CF1-4C0C-83F8-8AD8CA3C1F5D}" dt="2024-11-11T02:08:46.754" v="841" actId="478"/>
          <ac:picMkLst>
            <pc:docMk/>
            <pc:sldMk cId="4087944257" sldId="308"/>
            <ac:picMk id="5" creationId="{DA7EC785-8B6A-70E9-8B3C-983B62BE4BA4}"/>
          </ac:picMkLst>
        </pc:picChg>
        <pc:picChg chg="add mod">
          <ac:chgData name="Eduardo Andres Chacin Ruiz" userId="ccacac63-8927-4629-997d-ccf14e25367f" providerId="ADAL" clId="{ADBB9E80-7CF1-4C0C-83F8-8AD8CA3C1F5D}" dt="2024-11-11T02:10:26.289" v="967" actId="1038"/>
          <ac:picMkLst>
            <pc:docMk/>
            <pc:sldMk cId="4087944257" sldId="308"/>
            <ac:picMk id="7" creationId="{B90253EE-64DF-0B76-390A-FC1093525A17}"/>
          </ac:picMkLst>
        </pc:picChg>
        <pc:picChg chg="del">
          <ac:chgData name="Eduardo Andres Chacin Ruiz" userId="ccacac63-8927-4629-997d-ccf14e25367f" providerId="ADAL" clId="{ADBB9E80-7CF1-4C0C-83F8-8AD8CA3C1F5D}" dt="2024-11-11T02:08:58.743" v="844" actId="478"/>
          <ac:picMkLst>
            <pc:docMk/>
            <pc:sldMk cId="4087944257" sldId="308"/>
            <ac:picMk id="11" creationId="{10B215AB-AC4F-276E-4F23-692B811D81F2}"/>
          </ac:picMkLst>
        </pc:picChg>
      </pc:sldChg>
      <pc:sldChg chg="addSp delSp modSp add mod">
        <pc:chgData name="Eduardo Andres Chacin Ruiz" userId="ccacac63-8927-4629-997d-ccf14e25367f" providerId="ADAL" clId="{ADBB9E80-7CF1-4C0C-83F8-8AD8CA3C1F5D}" dt="2024-11-11T01:16:30.717" v="588" actId="14100"/>
        <pc:sldMkLst>
          <pc:docMk/>
          <pc:sldMk cId="738597920" sldId="309"/>
        </pc:sldMkLst>
        <pc:spChg chg="mod">
          <ac:chgData name="Eduardo Andres Chacin Ruiz" userId="ccacac63-8927-4629-997d-ccf14e25367f" providerId="ADAL" clId="{ADBB9E80-7CF1-4C0C-83F8-8AD8CA3C1F5D}" dt="2024-11-11T01:09:48.814" v="546" actId="20577"/>
          <ac:spMkLst>
            <pc:docMk/>
            <pc:sldMk cId="738597920" sldId="309"/>
            <ac:spMk id="8" creationId="{4F1B77F2-D9D0-2DF1-7C6D-0E09299DDD85}"/>
          </ac:spMkLst>
        </pc:spChg>
        <pc:picChg chg="add del mod">
          <ac:chgData name="Eduardo Andres Chacin Ruiz" userId="ccacac63-8927-4629-997d-ccf14e25367f" providerId="ADAL" clId="{ADBB9E80-7CF1-4C0C-83F8-8AD8CA3C1F5D}" dt="2024-11-11T01:13:25.305" v="552" actId="21"/>
          <ac:picMkLst>
            <pc:docMk/>
            <pc:sldMk cId="738597920" sldId="309"/>
            <ac:picMk id="3" creationId="{94411CB4-1FCC-D2AA-3E53-BD4A9F4929DB}"/>
          </ac:picMkLst>
        </pc:picChg>
        <pc:picChg chg="add mod">
          <ac:chgData name="Eduardo Andres Chacin Ruiz" userId="ccacac63-8927-4629-997d-ccf14e25367f" providerId="ADAL" clId="{ADBB9E80-7CF1-4C0C-83F8-8AD8CA3C1F5D}" dt="2024-11-11T01:13:27.116" v="554"/>
          <ac:picMkLst>
            <pc:docMk/>
            <pc:sldMk cId="738597920" sldId="309"/>
            <ac:picMk id="5" creationId="{94411CB4-1FCC-D2AA-3E53-BD4A9F4929DB}"/>
          </ac:picMkLst>
        </pc:picChg>
        <pc:picChg chg="del">
          <ac:chgData name="Eduardo Andres Chacin Ruiz" userId="ccacac63-8927-4629-997d-ccf14e25367f" providerId="ADAL" clId="{ADBB9E80-7CF1-4C0C-83F8-8AD8CA3C1F5D}" dt="2024-11-11T01:13:26.371" v="553" actId="478"/>
          <ac:picMkLst>
            <pc:docMk/>
            <pc:sldMk cId="738597920" sldId="309"/>
            <ac:picMk id="6" creationId="{CB513080-0CC4-6D52-0F3F-D4F909905532}"/>
          </ac:picMkLst>
        </pc:picChg>
        <pc:picChg chg="add del mod">
          <ac:chgData name="Eduardo Andres Chacin Ruiz" userId="ccacac63-8927-4629-997d-ccf14e25367f" providerId="ADAL" clId="{ADBB9E80-7CF1-4C0C-83F8-8AD8CA3C1F5D}" dt="2024-11-11T01:14:12.981" v="563" actId="21"/>
          <ac:picMkLst>
            <pc:docMk/>
            <pc:sldMk cId="738597920" sldId="309"/>
            <ac:picMk id="10" creationId="{EE9622C7-CBF4-4446-EA17-F1384954CDF9}"/>
          </ac:picMkLst>
        </pc:picChg>
        <pc:picChg chg="add mod">
          <ac:chgData name="Eduardo Andres Chacin Ruiz" userId="ccacac63-8927-4629-997d-ccf14e25367f" providerId="ADAL" clId="{ADBB9E80-7CF1-4C0C-83F8-8AD8CA3C1F5D}" dt="2024-11-11T01:14:20.641" v="567" actId="1076"/>
          <ac:picMkLst>
            <pc:docMk/>
            <pc:sldMk cId="738597920" sldId="309"/>
            <ac:picMk id="11" creationId="{EE9622C7-CBF4-4446-EA17-F1384954CDF9}"/>
          </ac:picMkLst>
        </pc:picChg>
        <pc:picChg chg="del">
          <ac:chgData name="Eduardo Andres Chacin Ruiz" userId="ccacac63-8927-4629-997d-ccf14e25367f" providerId="ADAL" clId="{ADBB9E80-7CF1-4C0C-83F8-8AD8CA3C1F5D}" dt="2024-11-11T01:14:13.812" v="564" actId="478"/>
          <ac:picMkLst>
            <pc:docMk/>
            <pc:sldMk cId="738597920" sldId="309"/>
            <ac:picMk id="12" creationId="{789CB93A-1EBB-3C9D-6EF2-9B262C71A8DC}"/>
          </ac:picMkLst>
        </pc:picChg>
        <pc:picChg chg="add del mod">
          <ac:chgData name="Eduardo Andres Chacin Ruiz" userId="ccacac63-8927-4629-997d-ccf14e25367f" providerId="ADAL" clId="{ADBB9E80-7CF1-4C0C-83F8-8AD8CA3C1F5D}" dt="2024-11-11T01:15:07.431" v="574" actId="21"/>
          <ac:picMkLst>
            <pc:docMk/>
            <pc:sldMk cId="738597920" sldId="309"/>
            <ac:picMk id="14" creationId="{8689A246-E32B-F4E6-FE05-C08300C4DE10}"/>
          </ac:picMkLst>
        </pc:picChg>
        <pc:picChg chg="add mod">
          <ac:chgData name="Eduardo Andres Chacin Ruiz" userId="ccacac63-8927-4629-997d-ccf14e25367f" providerId="ADAL" clId="{ADBB9E80-7CF1-4C0C-83F8-8AD8CA3C1F5D}" dt="2024-11-11T01:15:09.093" v="576"/>
          <ac:picMkLst>
            <pc:docMk/>
            <pc:sldMk cId="738597920" sldId="309"/>
            <ac:picMk id="15" creationId="{8689A246-E32B-F4E6-FE05-C08300C4DE10}"/>
          </ac:picMkLst>
        </pc:picChg>
        <pc:picChg chg="del">
          <ac:chgData name="Eduardo Andres Chacin Ruiz" userId="ccacac63-8927-4629-997d-ccf14e25367f" providerId="ADAL" clId="{ADBB9E80-7CF1-4C0C-83F8-8AD8CA3C1F5D}" dt="2024-11-11T01:15:08.358" v="575" actId="478"/>
          <ac:picMkLst>
            <pc:docMk/>
            <pc:sldMk cId="738597920" sldId="309"/>
            <ac:picMk id="16" creationId="{7F5798D5-80E1-8479-9D1B-8920F55150FC}"/>
          </ac:picMkLst>
        </pc:picChg>
        <pc:picChg chg="add mod">
          <ac:chgData name="Eduardo Andres Chacin Ruiz" userId="ccacac63-8927-4629-997d-ccf14e25367f" providerId="ADAL" clId="{ADBB9E80-7CF1-4C0C-83F8-8AD8CA3C1F5D}" dt="2024-11-11T01:16:30.717" v="588" actId="14100"/>
          <ac:picMkLst>
            <pc:docMk/>
            <pc:sldMk cId="738597920" sldId="309"/>
            <ac:picMk id="18" creationId="{E5160B40-1C88-B900-B329-8D92C5901D45}"/>
          </ac:picMkLst>
        </pc:picChg>
        <pc:picChg chg="del">
          <ac:chgData name="Eduardo Andres Chacin Ruiz" userId="ccacac63-8927-4629-997d-ccf14e25367f" providerId="ADAL" clId="{ADBB9E80-7CF1-4C0C-83F8-8AD8CA3C1F5D}" dt="2024-11-11T01:15:22.884" v="577" actId="478"/>
          <ac:picMkLst>
            <pc:docMk/>
            <pc:sldMk cId="738597920" sldId="309"/>
            <ac:picMk id="21" creationId="{1391163A-81BC-6D02-3CD7-058A787884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1102-5639-E3C0-59AD-33F61DC9B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A382E-23D5-1A3A-FEA6-B1F33CC7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68E0-823F-4C06-2FEB-327348A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51E5-4EB2-A433-30BB-9AAA225C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5BEC2-787C-D3FF-E207-E2D11F33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36AC-E62E-D8C4-2EBD-A143219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4AD52-EFCD-3ECA-8CE6-E143CEE62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91100-74F1-DCB2-6E40-1F8A3D1A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13A6-F92D-C1CA-05A8-DDCE219E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EC7A2-ADC1-3BA9-E88C-2A1BAD65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8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208A1-CD22-8D90-9542-0D8B8C94A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F75D7-9BFE-B457-C8A3-DC9D3310A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F21A-5A49-7286-7AEC-14C8FFDD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903E-B059-6538-B9B0-C3E62106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D14A-1A19-363F-8B84-01D8B5DD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44C8-3C5E-9E6C-CF9B-BD71F681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4E8E-23EC-3923-4EE8-03528C3F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4BDB-C90F-3BF6-6706-3CABC871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8B675-DF48-E290-4812-1A965DCF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ABA3-EC6E-A556-6592-7F291B6B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AE39-41CB-852B-6AE8-9AF65B2E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B2D15-F9FB-5391-38FF-287C6153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0EBB-F784-6B48-246E-DD51BAAF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DD11-99EB-0CB2-FB67-2AFE25CA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129D-E47F-1F4B-F9A8-3524DD44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8FC5-7E65-E09B-D7F1-6523D860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B242-5900-9EF2-F4D1-1F3DD40D1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E926-2466-5ADA-3E55-8ED8F6B8A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881D-4161-E307-C933-87F6F191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0A9FE-2D2D-510D-0722-07645663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C627B-5D0A-7D22-C1A9-AF41BB1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4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4172-22F4-E393-EA8B-39D070F0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7C79-D533-5921-EF18-0EA084DD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0D7C5-5127-134A-6B65-69FB6646F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5260D-CE59-3CB5-A33C-D250E2641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3DD2E-34EF-7F35-4540-D867FED18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1ECB4-E63D-1D44-FDB3-A1C47DCD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2931A-3EC0-B6BE-5E65-7CA10010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0E6F-02CF-DFCA-8C54-1294A164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25AF-4BA9-A1FE-23DB-B4B55AF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F7DCD-8125-8C8B-CFE5-1518D58D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3AB74-0EFE-920E-01FF-BC0803FA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A1A4F-4649-FF98-C711-DDA84358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6C6C8-FA97-8FD0-85D8-BB605014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A2A54-F1C1-A05E-0731-81661A7E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EF26-193E-D572-E38C-135048F5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8312-0CC6-8658-C1CE-D73FB41F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486C-5F98-F3C7-6494-4E53A104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A10B0-74A3-50DC-03BE-CAA9991AB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25867-744A-4429-44CE-59574BCE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5266F-38A4-0742-170F-6A8E9F72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5C49D-0658-C8A8-48E9-7DD20FD6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2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173F-9150-4563-0512-8E81172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A3577-A726-716F-D6A7-B9A1C3BBB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852BA-BF28-5309-0882-04159E04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10A0-5255-41A6-AA73-9B2C8C52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0B3FB-3529-A7FE-0B75-ECC072EA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85CC5-FD01-A3DE-7CB1-F332219D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63FF3-D66D-8A9B-25F8-6224892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515AA-1C8B-A85A-6EF7-FA18EAEC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1A56-EB4C-1B3A-BEC6-DEC4A9DFD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36892-D27A-4E7B-A03E-7CA0A26594B0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983E-72DE-9214-DD29-B5045417A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74143-E39F-6803-A430-F8CB8B24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36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03F82-EB8C-3C82-A173-DB1EDD30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43575">
            <a:off x="745796" y="1164656"/>
            <a:ext cx="4697513" cy="4213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3AC90-1675-12EB-19DB-C82FB68E5846}"/>
              </a:ext>
            </a:extLst>
          </p:cNvPr>
          <p:cNvSpPr txBox="1"/>
          <p:nvPr/>
        </p:nvSpPr>
        <p:spPr>
          <a:xfrm>
            <a:off x="8681010" y="424111"/>
            <a:ext cx="77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89C6-A127-24D0-D44C-2563A2F981D3}"/>
              </a:ext>
            </a:extLst>
          </p:cNvPr>
          <p:cNvSpPr txBox="1"/>
          <p:nvPr/>
        </p:nvSpPr>
        <p:spPr>
          <a:xfrm>
            <a:off x="1919034" y="972832"/>
            <a:ext cx="1445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injected</a:t>
            </a:r>
          </a:p>
          <a:p>
            <a:r>
              <a:rPr lang="en-US" dirty="0"/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258AA-53BA-F226-3992-BF36D22A99D0}"/>
              </a:ext>
            </a:extLst>
          </p:cNvPr>
          <p:cNvSpPr txBox="1"/>
          <p:nvPr/>
        </p:nvSpPr>
        <p:spPr>
          <a:xfrm>
            <a:off x="5161442" y="230074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CEC09-2FDB-17A8-A34E-158F1B093EBC}"/>
              </a:ext>
            </a:extLst>
          </p:cNvPr>
          <p:cNvSpPr txBox="1"/>
          <p:nvPr/>
        </p:nvSpPr>
        <p:spPr>
          <a:xfrm>
            <a:off x="4836380" y="982754"/>
            <a:ext cx="121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Hyaloid </a:t>
            </a:r>
          </a:p>
          <a:p>
            <a:pPr algn="ctr"/>
            <a:r>
              <a:rPr lang="en-US" dirty="0"/>
              <a:t>membrane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F5E4F-3390-2420-3196-E69466EC162B}"/>
              </a:ext>
            </a:extLst>
          </p:cNvPr>
          <p:cNvSpPr txBox="1"/>
          <p:nvPr/>
        </p:nvSpPr>
        <p:spPr>
          <a:xfrm>
            <a:off x="5210453" y="5024102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Fovea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F8ADB-2AF8-3C8A-ACB5-F232732B6AF1}"/>
              </a:ext>
            </a:extLst>
          </p:cNvPr>
          <p:cNvSpPr txBox="1"/>
          <p:nvPr/>
        </p:nvSpPr>
        <p:spPr>
          <a:xfrm>
            <a:off x="-16123" y="3400690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Vitreous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65F29-8664-7851-0DB4-8C3126228CC0}"/>
              </a:ext>
            </a:extLst>
          </p:cNvPr>
          <p:cNvSpPr txBox="1"/>
          <p:nvPr/>
        </p:nvSpPr>
        <p:spPr>
          <a:xfrm>
            <a:off x="5256171" y="3169858"/>
            <a:ext cx="1077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BA87-2DE1-EFC8-F326-7D20EAF747E7}"/>
              </a:ext>
            </a:extLst>
          </p:cNvPr>
          <p:cNvSpPr txBox="1"/>
          <p:nvPr/>
        </p:nvSpPr>
        <p:spPr>
          <a:xfrm>
            <a:off x="3022212" y="574733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5DE81-55FB-9847-7BD6-5DB425F10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43575">
            <a:off x="6718418" y="1164656"/>
            <a:ext cx="4697513" cy="4213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DC29D7-339E-1D4C-5385-0D127C6DBC70}"/>
              </a:ext>
            </a:extLst>
          </p:cNvPr>
          <p:cNvSpPr txBox="1"/>
          <p:nvPr/>
        </p:nvSpPr>
        <p:spPr>
          <a:xfrm>
            <a:off x="8067694" y="752752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 = 0 - </a:t>
            </a:r>
            <a:r>
              <a:rPr lang="en-US"/>
              <a:t>0.00015 mm/</a:t>
            </a:r>
            <a:r>
              <a:rPr lang="en-US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32F8B-2E56-6EFA-FE46-84CC46472CD6}"/>
              </a:ext>
            </a:extLst>
          </p:cNvPr>
          <p:cNvSpPr txBox="1"/>
          <p:nvPr/>
        </p:nvSpPr>
        <p:spPr>
          <a:xfrm>
            <a:off x="5847411" y="171215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 = 0.167 mol/m</a:t>
            </a:r>
            <a:r>
              <a:rPr lang="en-US" baseline="300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72067-5BF7-9A25-87C6-129B50A00510}"/>
              </a:ext>
            </a:extLst>
          </p:cNvPr>
          <p:cNvSpPr txBox="1"/>
          <p:nvPr/>
        </p:nvSpPr>
        <p:spPr>
          <a:xfrm>
            <a:off x="8547094" y="535016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204BF-B86A-5BEB-D772-34B6CF745A82}"/>
              </a:ext>
            </a:extLst>
          </p:cNvPr>
          <p:cNvSpPr txBox="1"/>
          <p:nvPr/>
        </p:nvSpPr>
        <p:spPr>
          <a:xfrm>
            <a:off x="11012237" y="230074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flux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EC41D-42B3-E9C6-89D7-60E6079381A3}"/>
              </a:ext>
            </a:extLst>
          </p:cNvPr>
          <p:cNvSpPr txBox="1"/>
          <p:nvPr/>
        </p:nvSpPr>
        <p:spPr>
          <a:xfrm>
            <a:off x="10867704" y="982754"/>
            <a:ext cx="109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(all cases)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C0017-ECDA-09AE-DF19-2BED44577C6C}"/>
              </a:ext>
            </a:extLst>
          </p:cNvPr>
          <p:cNvSpPr txBox="1"/>
          <p:nvPr/>
        </p:nvSpPr>
        <p:spPr>
          <a:xfrm>
            <a:off x="11190123" y="3137948"/>
            <a:ext cx="100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(b cases)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9319B-22F9-3835-D288-D09F82EBF110}"/>
              </a:ext>
            </a:extLst>
          </p:cNvPr>
          <p:cNvSpPr txBox="1"/>
          <p:nvPr/>
        </p:nvSpPr>
        <p:spPr>
          <a:xfrm>
            <a:off x="8990025" y="574733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2A4A0-8FD0-8F39-7D04-E938C721A58B}"/>
              </a:ext>
            </a:extLst>
          </p:cNvPr>
          <p:cNvSpPr txBox="1"/>
          <p:nvPr/>
        </p:nvSpPr>
        <p:spPr>
          <a:xfrm>
            <a:off x="6235362" y="2263391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</a:p>
          <a:p>
            <a:r>
              <a:rPr lang="en-US" dirty="0"/>
              <a:t>flux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606AE-84F5-7FE7-A124-BAEFE032C3D0}"/>
              </a:ext>
            </a:extLst>
          </p:cNvPr>
          <p:cNvCxnSpPr>
            <a:cxnSpLocks/>
          </p:cNvCxnSpPr>
          <p:nvPr/>
        </p:nvCxnSpPr>
        <p:spPr>
          <a:xfrm flipH="1">
            <a:off x="7746454" y="4137037"/>
            <a:ext cx="395437" cy="8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7431F-97DA-1470-059D-F16F81172BEA}"/>
              </a:ext>
            </a:extLst>
          </p:cNvPr>
          <p:cNvCxnSpPr>
            <a:cxnSpLocks/>
          </p:cNvCxnSpPr>
          <p:nvPr/>
        </p:nvCxnSpPr>
        <p:spPr>
          <a:xfrm flipH="1">
            <a:off x="8141891" y="4252848"/>
            <a:ext cx="207821" cy="85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9EFA5-0768-F532-17AE-81854C87FE59}"/>
              </a:ext>
            </a:extLst>
          </p:cNvPr>
          <p:cNvCxnSpPr>
            <a:cxnSpLocks/>
          </p:cNvCxnSpPr>
          <p:nvPr/>
        </p:nvCxnSpPr>
        <p:spPr>
          <a:xfrm flipH="1">
            <a:off x="8469266" y="4400273"/>
            <a:ext cx="88260" cy="78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065B72-3778-D91E-5D23-40E7E59969A9}"/>
              </a:ext>
            </a:extLst>
          </p:cNvPr>
          <p:cNvCxnSpPr>
            <a:cxnSpLocks/>
          </p:cNvCxnSpPr>
          <p:nvPr/>
        </p:nvCxnSpPr>
        <p:spPr>
          <a:xfrm flipH="1">
            <a:off x="8695711" y="4503232"/>
            <a:ext cx="78344" cy="71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CBC55-E14E-FCF4-7DEF-B33C7E4486FF}"/>
              </a:ext>
            </a:extLst>
          </p:cNvPr>
          <p:cNvCxnSpPr>
            <a:cxnSpLocks/>
          </p:cNvCxnSpPr>
          <p:nvPr/>
        </p:nvCxnSpPr>
        <p:spPr>
          <a:xfrm flipH="1">
            <a:off x="8939529" y="4549095"/>
            <a:ext cx="613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16053-F158-6016-5653-49248E9222E5}"/>
              </a:ext>
            </a:extLst>
          </p:cNvPr>
          <p:cNvCxnSpPr>
            <a:cxnSpLocks/>
          </p:cNvCxnSpPr>
          <p:nvPr/>
        </p:nvCxnSpPr>
        <p:spPr>
          <a:xfrm>
            <a:off x="9208698" y="4569106"/>
            <a:ext cx="11536" cy="66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58472-9ACA-4649-E662-549A14196E8E}"/>
              </a:ext>
            </a:extLst>
          </p:cNvPr>
          <p:cNvCxnSpPr>
            <a:cxnSpLocks/>
          </p:cNvCxnSpPr>
          <p:nvPr/>
        </p:nvCxnSpPr>
        <p:spPr>
          <a:xfrm>
            <a:off x="9402657" y="4549487"/>
            <a:ext cx="65341" cy="68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E31393-F0E3-4279-DB35-AA37F4927245}"/>
              </a:ext>
            </a:extLst>
          </p:cNvPr>
          <p:cNvCxnSpPr>
            <a:cxnSpLocks/>
          </p:cNvCxnSpPr>
          <p:nvPr/>
        </p:nvCxnSpPr>
        <p:spPr>
          <a:xfrm>
            <a:off x="9610477" y="4491493"/>
            <a:ext cx="96394" cy="71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7B2EFB-DCAB-B9CB-2681-73A7E9C2AA97}"/>
              </a:ext>
            </a:extLst>
          </p:cNvPr>
          <p:cNvCxnSpPr>
            <a:cxnSpLocks/>
          </p:cNvCxnSpPr>
          <p:nvPr/>
        </p:nvCxnSpPr>
        <p:spPr>
          <a:xfrm>
            <a:off x="9790587" y="4412043"/>
            <a:ext cx="2193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3BE3C3-B2CB-E8CC-B481-551B51C3A65B}"/>
              </a:ext>
            </a:extLst>
          </p:cNvPr>
          <p:cNvCxnSpPr>
            <a:cxnSpLocks/>
          </p:cNvCxnSpPr>
          <p:nvPr/>
        </p:nvCxnSpPr>
        <p:spPr>
          <a:xfrm>
            <a:off x="9998407" y="4261727"/>
            <a:ext cx="332402" cy="845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036875-04E1-4A91-C0BE-4DF6E28F6587}"/>
              </a:ext>
            </a:extLst>
          </p:cNvPr>
          <p:cNvCxnSpPr>
            <a:cxnSpLocks/>
          </p:cNvCxnSpPr>
          <p:nvPr/>
        </p:nvCxnSpPr>
        <p:spPr>
          <a:xfrm>
            <a:off x="10192378" y="4150891"/>
            <a:ext cx="468024" cy="83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5E418F-E4F2-35CC-14DD-C030E95BC44C}"/>
              </a:ext>
            </a:extLst>
          </p:cNvPr>
          <p:cNvCxnSpPr>
            <a:cxnSpLocks/>
          </p:cNvCxnSpPr>
          <p:nvPr/>
        </p:nvCxnSpPr>
        <p:spPr>
          <a:xfrm flipH="1">
            <a:off x="7389403" y="3982551"/>
            <a:ext cx="586074" cy="79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B8D28D-5992-18EB-4225-15C973816985}"/>
              </a:ext>
            </a:extLst>
          </p:cNvPr>
          <p:cNvCxnSpPr>
            <a:cxnSpLocks/>
          </p:cNvCxnSpPr>
          <p:nvPr/>
        </p:nvCxnSpPr>
        <p:spPr>
          <a:xfrm flipH="1">
            <a:off x="7012155" y="3823822"/>
            <a:ext cx="811081" cy="66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6A46A7-D20E-A046-4C89-AD301138E6CA}"/>
              </a:ext>
            </a:extLst>
          </p:cNvPr>
          <p:cNvCxnSpPr>
            <a:cxnSpLocks/>
          </p:cNvCxnSpPr>
          <p:nvPr/>
        </p:nvCxnSpPr>
        <p:spPr>
          <a:xfrm flipH="1">
            <a:off x="6733119" y="3592290"/>
            <a:ext cx="923863" cy="55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277DA5-AC5D-E1D0-33C5-82C916436DF7}"/>
              </a:ext>
            </a:extLst>
          </p:cNvPr>
          <p:cNvCxnSpPr>
            <a:cxnSpLocks/>
          </p:cNvCxnSpPr>
          <p:nvPr/>
        </p:nvCxnSpPr>
        <p:spPr>
          <a:xfrm>
            <a:off x="10380785" y="4002097"/>
            <a:ext cx="585557" cy="8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A2DE30-4776-C175-DD71-A76A84658547}"/>
              </a:ext>
            </a:extLst>
          </p:cNvPr>
          <p:cNvCxnSpPr>
            <a:cxnSpLocks/>
          </p:cNvCxnSpPr>
          <p:nvPr/>
        </p:nvCxnSpPr>
        <p:spPr>
          <a:xfrm>
            <a:off x="10526761" y="3759226"/>
            <a:ext cx="679208" cy="93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9F69-210E-B9EF-948D-6ADE18B609DB}"/>
              </a:ext>
            </a:extLst>
          </p:cNvPr>
          <p:cNvCxnSpPr>
            <a:cxnSpLocks/>
          </p:cNvCxnSpPr>
          <p:nvPr/>
        </p:nvCxnSpPr>
        <p:spPr>
          <a:xfrm>
            <a:off x="10657554" y="3517560"/>
            <a:ext cx="816243" cy="98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3CA7F6-FF66-2084-618C-A9900A7A93D2}"/>
              </a:ext>
            </a:extLst>
          </p:cNvPr>
          <p:cNvCxnSpPr>
            <a:cxnSpLocks/>
          </p:cNvCxnSpPr>
          <p:nvPr/>
        </p:nvCxnSpPr>
        <p:spPr>
          <a:xfrm>
            <a:off x="8083888" y="130513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04C7BA-6406-C8B5-F3FE-A87C91F3C4AB}"/>
              </a:ext>
            </a:extLst>
          </p:cNvPr>
          <p:cNvCxnSpPr>
            <a:cxnSpLocks/>
          </p:cNvCxnSpPr>
          <p:nvPr/>
        </p:nvCxnSpPr>
        <p:spPr>
          <a:xfrm>
            <a:off x="8248488" y="1299960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D5B798-B825-CDAD-F6C7-13B8462300BB}"/>
              </a:ext>
            </a:extLst>
          </p:cNvPr>
          <p:cNvCxnSpPr>
            <a:cxnSpLocks/>
          </p:cNvCxnSpPr>
          <p:nvPr/>
        </p:nvCxnSpPr>
        <p:spPr>
          <a:xfrm>
            <a:off x="8456302" y="12936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2422D-F7B4-B8FA-2762-249755A273DF}"/>
              </a:ext>
            </a:extLst>
          </p:cNvPr>
          <p:cNvCxnSpPr>
            <a:cxnSpLocks/>
          </p:cNvCxnSpPr>
          <p:nvPr/>
        </p:nvCxnSpPr>
        <p:spPr>
          <a:xfrm>
            <a:off x="8664122" y="128748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D3B2EB-2C02-C6B0-7513-6CCA16903289}"/>
              </a:ext>
            </a:extLst>
          </p:cNvPr>
          <p:cNvCxnSpPr>
            <a:cxnSpLocks/>
          </p:cNvCxnSpPr>
          <p:nvPr/>
        </p:nvCxnSpPr>
        <p:spPr>
          <a:xfrm>
            <a:off x="8835036" y="128372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DD195F-6086-17CD-31CA-A32F45FA9DB5}"/>
              </a:ext>
            </a:extLst>
          </p:cNvPr>
          <p:cNvCxnSpPr>
            <a:cxnSpLocks/>
          </p:cNvCxnSpPr>
          <p:nvPr/>
        </p:nvCxnSpPr>
        <p:spPr>
          <a:xfrm>
            <a:off x="9042850" y="127744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081359-DEAA-8E7C-015A-5B5DB0BDF042}"/>
              </a:ext>
            </a:extLst>
          </p:cNvPr>
          <p:cNvCxnSpPr>
            <a:cxnSpLocks/>
          </p:cNvCxnSpPr>
          <p:nvPr/>
        </p:nvCxnSpPr>
        <p:spPr>
          <a:xfrm>
            <a:off x="9250670" y="127124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A3CD7E-C44A-688D-8434-34C4BE5D773E}"/>
              </a:ext>
            </a:extLst>
          </p:cNvPr>
          <p:cNvCxnSpPr>
            <a:cxnSpLocks/>
          </p:cNvCxnSpPr>
          <p:nvPr/>
        </p:nvCxnSpPr>
        <p:spPr>
          <a:xfrm>
            <a:off x="9424574" y="12721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8BAEBC-E9E4-838A-4334-FE7AB9A6ABF8}"/>
              </a:ext>
            </a:extLst>
          </p:cNvPr>
          <p:cNvCxnSpPr>
            <a:cxnSpLocks/>
          </p:cNvCxnSpPr>
          <p:nvPr/>
        </p:nvCxnSpPr>
        <p:spPr>
          <a:xfrm>
            <a:off x="9632388" y="1265912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78466-EDA3-39FE-212F-DDF173186F69}"/>
              </a:ext>
            </a:extLst>
          </p:cNvPr>
          <p:cNvCxnSpPr>
            <a:cxnSpLocks/>
          </p:cNvCxnSpPr>
          <p:nvPr/>
        </p:nvCxnSpPr>
        <p:spPr>
          <a:xfrm>
            <a:off x="9840208" y="126605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5E6D-A835-0DB1-A375-17BC36260CBE}"/>
              </a:ext>
            </a:extLst>
          </p:cNvPr>
          <p:cNvCxnSpPr>
            <a:cxnSpLocks/>
          </p:cNvCxnSpPr>
          <p:nvPr/>
        </p:nvCxnSpPr>
        <p:spPr>
          <a:xfrm>
            <a:off x="10023822" y="126229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870612-33C8-F4B8-614D-E306E51A3E5F}"/>
              </a:ext>
            </a:extLst>
          </p:cNvPr>
          <p:cNvCxnSpPr>
            <a:cxnSpLocks/>
          </p:cNvCxnSpPr>
          <p:nvPr/>
        </p:nvCxnSpPr>
        <p:spPr>
          <a:xfrm>
            <a:off x="10231636" y="1256025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650B06-655E-BBDB-31F9-422ECFB82EC8}"/>
              </a:ext>
            </a:extLst>
          </p:cNvPr>
          <p:cNvSpPr txBox="1"/>
          <p:nvPr/>
        </p:nvSpPr>
        <p:spPr>
          <a:xfrm>
            <a:off x="10612298" y="499071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3B40D0D-E974-1898-57EC-35870812AD34}"/>
              </a:ext>
            </a:extLst>
          </p:cNvPr>
          <p:cNvCxnSpPr>
            <a:cxnSpLocks/>
          </p:cNvCxnSpPr>
          <p:nvPr/>
        </p:nvCxnSpPr>
        <p:spPr>
          <a:xfrm flipH="1">
            <a:off x="2351791" y="1712157"/>
            <a:ext cx="29218" cy="857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0BEF6F8-8F21-C958-099B-C8D1E624BAFF}"/>
              </a:ext>
            </a:extLst>
          </p:cNvPr>
          <p:cNvCxnSpPr/>
          <p:nvPr/>
        </p:nvCxnSpPr>
        <p:spPr>
          <a:xfrm flipV="1">
            <a:off x="3948545" y="1355733"/>
            <a:ext cx="997528" cy="556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8EB494-0484-DBF2-DB61-F3865C288B61}"/>
              </a:ext>
            </a:extLst>
          </p:cNvPr>
          <p:cNvCxnSpPr>
            <a:cxnSpLocks/>
          </p:cNvCxnSpPr>
          <p:nvPr/>
        </p:nvCxnSpPr>
        <p:spPr>
          <a:xfrm>
            <a:off x="3785834" y="2157706"/>
            <a:ext cx="1308575" cy="324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6ED5E9-5EF8-0089-8504-95B2C6FFAB01}"/>
              </a:ext>
            </a:extLst>
          </p:cNvPr>
          <p:cNvCxnSpPr>
            <a:cxnSpLocks/>
          </p:cNvCxnSpPr>
          <p:nvPr/>
        </p:nvCxnSpPr>
        <p:spPr>
          <a:xfrm>
            <a:off x="4683860" y="3263651"/>
            <a:ext cx="598694" cy="82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95AA00-70BE-DC2F-E0F6-596072D8D153}"/>
              </a:ext>
            </a:extLst>
          </p:cNvPr>
          <p:cNvCxnSpPr>
            <a:cxnSpLocks/>
          </p:cNvCxnSpPr>
          <p:nvPr/>
        </p:nvCxnSpPr>
        <p:spPr>
          <a:xfrm flipH="1">
            <a:off x="1024832" y="3223334"/>
            <a:ext cx="2022237" cy="34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E019BF-75B2-7394-5E6E-1BB2EAA4B2A0}"/>
              </a:ext>
            </a:extLst>
          </p:cNvPr>
          <p:cNvCxnSpPr>
            <a:cxnSpLocks/>
          </p:cNvCxnSpPr>
          <p:nvPr/>
        </p:nvCxnSpPr>
        <p:spPr>
          <a:xfrm flipH="1" flipV="1">
            <a:off x="3217202" y="4503232"/>
            <a:ext cx="1926332" cy="648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C93409-A5BB-41B9-F259-935DFF3A34E2}"/>
              </a:ext>
            </a:extLst>
          </p:cNvPr>
          <p:cNvCxnSpPr>
            <a:cxnSpLocks/>
          </p:cNvCxnSpPr>
          <p:nvPr/>
        </p:nvCxnSpPr>
        <p:spPr>
          <a:xfrm flipH="1" flipV="1">
            <a:off x="7180317" y="2102399"/>
            <a:ext cx="1112220" cy="48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52053D-504D-8525-66DA-7B84BC6484BE}"/>
              </a:ext>
            </a:extLst>
          </p:cNvPr>
          <p:cNvCxnSpPr>
            <a:cxnSpLocks/>
          </p:cNvCxnSpPr>
          <p:nvPr/>
        </p:nvCxnSpPr>
        <p:spPr>
          <a:xfrm flipH="1" flipV="1">
            <a:off x="6788566" y="2603767"/>
            <a:ext cx="913840" cy="66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4FA06F-DBF5-C613-E1DD-86C4A1A06ACE}"/>
              </a:ext>
            </a:extLst>
          </p:cNvPr>
          <p:cNvCxnSpPr>
            <a:cxnSpLocks/>
          </p:cNvCxnSpPr>
          <p:nvPr/>
        </p:nvCxnSpPr>
        <p:spPr>
          <a:xfrm flipV="1">
            <a:off x="10018467" y="1305920"/>
            <a:ext cx="849237" cy="65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2B9F15-9D24-9CB7-EC6D-ECEDCE9EBDB6}"/>
              </a:ext>
            </a:extLst>
          </p:cNvPr>
          <p:cNvCxnSpPr>
            <a:cxnSpLocks/>
          </p:cNvCxnSpPr>
          <p:nvPr/>
        </p:nvCxnSpPr>
        <p:spPr>
          <a:xfrm>
            <a:off x="10684090" y="3205280"/>
            <a:ext cx="731841" cy="172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ADE124-6C4A-9A6A-EBF9-E75E49262D22}"/>
              </a:ext>
            </a:extLst>
          </p:cNvPr>
          <p:cNvCxnSpPr>
            <a:cxnSpLocks/>
          </p:cNvCxnSpPr>
          <p:nvPr/>
        </p:nvCxnSpPr>
        <p:spPr>
          <a:xfrm>
            <a:off x="9757222" y="2163073"/>
            <a:ext cx="1255015" cy="32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612D40-0F15-DF51-A14C-7BFB8DD4C48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426390" y="2116564"/>
            <a:ext cx="585847" cy="368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90A8EC-BA2A-49E1-37D1-3B883AB5157F}"/>
              </a:ext>
            </a:extLst>
          </p:cNvPr>
          <p:cNvSpPr txBox="1"/>
          <p:nvPr/>
        </p:nvSpPr>
        <p:spPr>
          <a:xfrm>
            <a:off x="5195453" y="-13855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7D3768-412A-212D-6B2D-66D1EAFC9945}"/>
              </a:ext>
            </a:extLst>
          </p:cNvPr>
          <p:cNvSpPr txBox="1"/>
          <p:nvPr/>
        </p:nvSpPr>
        <p:spPr>
          <a:xfrm>
            <a:off x="3122" y="1220919"/>
            <a:ext cx="102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DD0853-384B-6715-9177-D0674A68CC87}"/>
              </a:ext>
            </a:extLst>
          </p:cNvPr>
          <p:cNvCxnSpPr>
            <a:cxnSpLocks/>
          </p:cNvCxnSpPr>
          <p:nvPr/>
        </p:nvCxnSpPr>
        <p:spPr>
          <a:xfrm>
            <a:off x="1051436" y="1821083"/>
            <a:ext cx="706209" cy="6682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9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1103439" y="2055959"/>
            <a:ext cx="300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610495" y="653658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5811226" y="6536584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028084" y="6536584"/>
            <a:ext cx="33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618509" y="311727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5808020" y="31155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005545" y="31155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DA48AC-9123-9C8D-3E2A-4CDA0CFBAE72}"/>
              </a:ext>
            </a:extLst>
          </p:cNvPr>
          <p:cNvGrpSpPr/>
          <p:nvPr/>
        </p:nvGrpSpPr>
        <p:grpSpPr>
          <a:xfrm>
            <a:off x="1143000" y="3445584"/>
            <a:ext cx="9414164" cy="3190424"/>
            <a:chOff x="1143000" y="3445584"/>
            <a:chExt cx="9414164" cy="3190424"/>
          </a:xfrm>
        </p:grpSpPr>
        <p:pic>
          <p:nvPicPr>
            <p:cNvPr id="27" name="Picture 2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AF939047-5594-F43A-25DB-F72AE7360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3445584"/>
              <a:ext cx="9414164" cy="319042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95437A7-3319-88AD-717E-24B175C4D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9989" y="3472418"/>
              <a:ext cx="366639" cy="8249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381549-5E9B-FD04-CEC9-FE7A325E2B3B}"/>
              </a:ext>
            </a:extLst>
          </p:cNvPr>
          <p:cNvGrpSpPr/>
          <p:nvPr/>
        </p:nvGrpSpPr>
        <p:grpSpPr>
          <a:xfrm>
            <a:off x="692168" y="20910"/>
            <a:ext cx="10558927" cy="3190424"/>
            <a:chOff x="692168" y="20910"/>
            <a:chExt cx="10558927" cy="3190424"/>
          </a:xfrm>
        </p:grpSpPr>
        <p:pic>
          <p:nvPicPr>
            <p:cNvPr id="19" name="Picture 18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49096264-760C-562F-F017-FD0F486E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68" y="20910"/>
              <a:ext cx="10558927" cy="3190424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FDBB45-6A1B-94E7-037C-BF18EE5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0906" y="50345"/>
              <a:ext cx="366639" cy="824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93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25" name="Picture 2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94478D7-9AEA-91DF-25A7-A6EC06CE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2013598"/>
            <a:ext cx="3550290" cy="1587670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9C08DA5C-E406-38F0-BC8A-E751CBF2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3632304"/>
            <a:ext cx="3550290" cy="1581812"/>
          </a:xfrm>
          <a:prstGeom prst="rect">
            <a:avLst/>
          </a:prstGeom>
        </p:spPr>
      </p:pic>
      <p:pic>
        <p:nvPicPr>
          <p:cNvPr id="29" name="Picture 28" descr="A colorful circle with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B7471C13-96EA-ED5A-0BB0-4B21A82BB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5276188"/>
            <a:ext cx="3550290" cy="1581812"/>
          </a:xfrm>
          <a:prstGeom prst="rect">
            <a:avLst/>
          </a:prstGeom>
        </p:spPr>
      </p:pic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0732B191-5C1E-C162-11FC-E018647C6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394416"/>
            <a:ext cx="3550290" cy="1584427"/>
          </a:xfrm>
          <a:prstGeom prst="rect">
            <a:avLst/>
          </a:prstGeom>
        </p:spPr>
      </p:pic>
      <p:pic>
        <p:nvPicPr>
          <p:cNvPr id="8" name="Picture 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14F723E-B9D8-B9E5-43C6-68E6271AC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302" y="2027688"/>
            <a:ext cx="3580812" cy="1591472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38420D0-489A-6D9C-91EA-2287C9FF7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262" y="3631427"/>
            <a:ext cx="3586750" cy="160334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BEA240C3-69CF-86DE-723F-0C38A538F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5269249"/>
            <a:ext cx="3586750" cy="1591472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3E70B33C-1EAC-1585-4C33-8EA294322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450021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2D05180-68BC-511C-3FDA-8DD99380F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2845" y="2013598"/>
            <a:ext cx="3550291" cy="1588838"/>
          </a:xfrm>
          <a:prstGeom prst="rect">
            <a:avLst/>
          </a:prstGeom>
        </p:spPr>
      </p:pic>
      <p:pic>
        <p:nvPicPr>
          <p:cNvPr id="23" name="Picture 22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3D649625-62C5-0EB7-A05A-878D541C5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3635761"/>
            <a:ext cx="3580813" cy="1588838"/>
          </a:xfrm>
          <a:prstGeom prst="rect">
            <a:avLst/>
          </a:prstGeom>
        </p:spPr>
      </p:pic>
      <p:pic>
        <p:nvPicPr>
          <p:cNvPr id="26" name="Picture 25" descr="A rainbow colored circle with a number of points&#10;&#10;Description automatically generated">
            <a:extLst>
              <a:ext uri="{FF2B5EF4-FFF2-40B4-BE49-F238E27FC236}">
                <a16:creationId xmlns:a16="http://schemas.microsoft.com/office/drawing/2014/main" id="{6490A90A-78CC-7088-47B2-25A50BBABA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662" y="5248631"/>
            <a:ext cx="3568956" cy="1582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CEDAFB-7E45-BF75-8390-522C7E7BC2FB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1a</a:t>
            </a:r>
          </a:p>
          <a:p>
            <a:r>
              <a:rPr lang="en-US" b="1" dirty="0"/>
              <a:t>Figure S8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42AFB-5934-2D1B-1C75-2420353B0C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26B7F-11CB-7947-40E0-7B258663F582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43FD5-9357-7373-4C9A-7CEA9407304A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FDC1B-64EF-A7A9-73C0-D1FB74C5C43F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E9493-B234-FD7A-5A21-CC961547EB8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6A5A4-4AD0-C29F-8199-4FD1BA89D12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51A80-F648-ED6D-CA12-582322AA511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B9353-3C25-1F2D-5561-6F1D24A7D14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EB1EF-1D78-ED22-6AF6-F485B768928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65C78-D3C6-3205-4E67-4E776A80363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92784-3685-FBD9-DF38-D4F1A38F8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77CF81-A475-9605-F4A6-040CBFA3D90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B175CE-432A-2864-A459-D06875F1742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51293-8490-B702-C6F5-4D4C0AFBC33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112CF7-0F5D-2783-A443-9E9D1DEA040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03849-2EA9-549A-6E7F-FF099D8C9F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B10B4B68-DB3C-47FE-CE49-81555E444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2062" y="1980899"/>
            <a:ext cx="3550293" cy="1581813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571E4C6A-D2AB-3AE6-EF2F-D88FCA714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246" y="3622603"/>
            <a:ext cx="3550293" cy="1581813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">
            <a:extLst>
              <a:ext uri="{FF2B5EF4-FFF2-40B4-BE49-F238E27FC236}">
                <a16:creationId xmlns:a16="http://schemas.microsoft.com/office/drawing/2014/main" id="{8A5E4514-DD91-C762-FAB1-1AC89EF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153" y="5264100"/>
            <a:ext cx="3550291" cy="1593530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3353C50-D5B4-051C-7566-503065450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398273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yellow circle in the center&#10;&#10;Description automatically generated">
            <a:extLst>
              <a:ext uri="{FF2B5EF4-FFF2-40B4-BE49-F238E27FC236}">
                <a16:creationId xmlns:a16="http://schemas.microsoft.com/office/drawing/2014/main" id="{7415237A-3474-3116-BA9C-D81D7F54D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2016257"/>
            <a:ext cx="3550290" cy="1577906"/>
          </a:xfrm>
          <a:prstGeom prst="rect">
            <a:avLst/>
          </a:prstGeom>
        </p:spPr>
      </p:pic>
      <p:pic>
        <p:nvPicPr>
          <p:cNvPr id="10" name="Picture 9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9B58BDA1-4D72-5D5C-2A1C-05E0843B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174" y="3634257"/>
            <a:ext cx="3564128" cy="1577906"/>
          </a:xfrm>
          <a:prstGeom prst="rect">
            <a:avLst/>
          </a:prstGeom>
        </p:spPr>
      </p:pic>
      <p:pic>
        <p:nvPicPr>
          <p:cNvPr id="18" name="Picture 17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BE1B071A-64E0-961E-38E4-C0B96B1D7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125" y="5272126"/>
            <a:ext cx="3592636" cy="157201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68BFBA4E-D83F-AE04-5944-B2B71B7A73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410266"/>
            <a:ext cx="3550291" cy="1556532"/>
          </a:xfrm>
          <a:prstGeom prst="rect">
            <a:avLst/>
          </a:prstGeom>
        </p:spPr>
      </p:pic>
      <p:pic>
        <p:nvPicPr>
          <p:cNvPr id="23" name="Picture 22" descr="A diagram of a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23D36144-FAE6-CC5D-6F7E-E829C8C22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2046" y="2016257"/>
            <a:ext cx="3548821" cy="1577906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1DB3A5E6-9403-BF3E-35E7-76FD7F7EF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095" y="3634257"/>
            <a:ext cx="3554687" cy="1577906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6471D29-4E9D-1155-D110-61A852A2E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6" y="5291835"/>
            <a:ext cx="3548821" cy="1560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12688B-3285-F5FA-AD68-79BAAE59A8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BD212-D337-B89B-85FF-5B0572CC914C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6B7E5-8B22-17D4-F17D-3E877F0A8E54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31D54-AD7F-6EFE-2936-C951D28A4F2A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C2F2-C9F9-80CB-9C32-E3448D58965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AC331-0FBC-98E6-2AE0-47CB6FCA0B9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F69B3-FDD3-BBA6-0DB0-6E5437BFA4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4DFA82-CDE2-9599-6499-91A7EA45D2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EC1CF-DB0F-E00E-A8F9-6F56C004F3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60B795-4D76-F5FF-C3F8-E6A88DAE2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7605B7-E28B-F7A8-E6B8-AAD3CB501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174E42-BEB0-2BB3-1DC1-B98C36C3557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8CFCA1-B7CC-26FD-9013-50048C3E624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CD3CE4-8AC6-8C16-DBA1-C51E72031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F8BA41-452D-8B4D-FFAB-37A77A1D117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F249A3-A9BD-739E-370D-5107D7CF100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DC697B-04B3-B0C6-69AA-5205F724F68A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1b</a:t>
            </a:r>
          </a:p>
          <a:p>
            <a:r>
              <a:rPr lang="en-US" b="1" dirty="0"/>
              <a:t>Figure S9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63AC61-BF19-A813-0735-106FED2EEB75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8CB83D-1BD4-0EB3-FBB8-4ABD13524DE2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17D8B-AC09-C14C-7D4F-F6B3D657AE8A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3233637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B9EEFA2-035A-D575-4AF3-BED02E33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457" y="2030503"/>
            <a:ext cx="3550290" cy="1579206"/>
          </a:xfrm>
          <a:prstGeom prst="rect">
            <a:avLst/>
          </a:prstGeom>
        </p:spPr>
      </p:pic>
      <p:pic>
        <p:nvPicPr>
          <p:cNvPr id="5" name="Picture 4" descr="A rainbow colored circle with a dotted circle&#10;&#10;Description automatically generated">
            <a:extLst>
              <a:ext uri="{FF2B5EF4-FFF2-40B4-BE49-F238E27FC236}">
                <a16:creationId xmlns:a16="http://schemas.microsoft.com/office/drawing/2014/main" id="{C84F0FE7-2B75-717E-9C8D-7BD1E1053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198154" y="3663340"/>
            <a:ext cx="3550290" cy="1579206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 with medium confidence">
            <a:extLst>
              <a:ext uri="{FF2B5EF4-FFF2-40B4-BE49-F238E27FC236}">
                <a16:creationId xmlns:a16="http://schemas.microsoft.com/office/drawing/2014/main" id="{4B2EF010-40FF-0C3D-EEE5-95418B6FC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456" y="5281885"/>
            <a:ext cx="3550290" cy="1579206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CA41870-71F7-37C4-ED2D-95BFD817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4EBD6D6D-3BB6-CE6A-862C-828BA3ACD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2038355"/>
            <a:ext cx="3550290" cy="1578559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88CEA58-E931-E0E2-75CD-B4879596C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848" y="3667396"/>
            <a:ext cx="3544422" cy="157855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ABEB1F46-9903-D462-73E2-1CE3C25E27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847" y="5280339"/>
            <a:ext cx="3538555" cy="157855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A64FF97A-7B41-CC26-BD42-6110084FE6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2F8919A5-8172-8DF4-24DC-335BF4CD3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143" y="2041620"/>
            <a:ext cx="3550290" cy="1575294"/>
          </a:xfrm>
          <a:prstGeom prst="rect">
            <a:avLst/>
          </a:prstGeom>
        </p:spPr>
      </p:pic>
      <p:pic>
        <p:nvPicPr>
          <p:cNvPr id="23" name="Picture 22" descr="A diagram of a rainbow colored circle&#10;&#10;Description automatically generated">
            <a:extLst>
              <a:ext uri="{FF2B5EF4-FFF2-40B4-BE49-F238E27FC236}">
                <a16:creationId xmlns:a16="http://schemas.microsoft.com/office/drawing/2014/main" id="{7CB23D95-A59E-09F1-8F02-759381FDB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6142" y="3663340"/>
            <a:ext cx="3556168" cy="1581173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0E42360F-A6AC-1864-D835-52EFE8007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5277084"/>
            <a:ext cx="3550290" cy="1575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1DD103-7692-BC05-03C2-1A0CE5A93056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9BAC7-2CAE-5745-010E-D4AA09919B8E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E07D5-B1E2-6490-68F7-BD243BCF9CBE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C37D-C7BE-08A9-6793-32C8BABCA6C4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EDE24-CC0A-75FF-09AA-A8E05D82B99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72D94-6C25-99F7-1E3C-E8C48A4E4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872C1-58E7-F941-344B-71FFCF9918B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EB8F6-2FAC-2AFD-9854-5F89995E0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93372F-2A01-F03C-D49D-0CB6A5A72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E88CA-2F60-8A15-45E0-05C2F16842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49249-A2F6-3379-2016-FD1E8F4E281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D78252-C348-37F5-6471-8D0B5800CF7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650F8B-22A1-A677-C2EF-0B76829CBAE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69D76F-FE33-8491-594B-A9C84AC412E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0E0A94-E8E8-009F-A99C-986C0414AE6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44DF23-8704-D596-0B51-EB1710A82D8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EBE9D6-36E2-31E5-0A4F-9FD23E22EBAD}"/>
              </a:ext>
            </a:extLst>
          </p:cNvPr>
          <p:cNvSpPr txBox="1"/>
          <p:nvPr/>
        </p:nvSpPr>
        <p:spPr>
          <a:xfrm>
            <a:off x="0" y="-2604"/>
            <a:ext cx="128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2a</a:t>
            </a:r>
          </a:p>
          <a:p>
            <a:r>
              <a:rPr lang="en-US" b="1" dirty="0"/>
              <a:t>Figure S10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09C71-734B-EC36-84B9-BA27BA00E3E0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B8AA5-4CAF-4C28-6A89-02584E93757F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FEE49-A8D4-9389-BA5C-53A4BEE3171E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267560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0859ED-A372-4651-D15E-D8A7568354AC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09AC5-AF55-7A7B-72EF-18EA84824E6A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86B5C-77BE-2C33-3E44-74F96B53117C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EBECBB-C72E-0BC7-E369-8C08DDA239BB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E928E82-5F76-B65E-B0D6-B8DD6A5C5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15" y="2012025"/>
            <a:ext cx="3550290" cy="1584427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B6D4317-97B9-8E1E-A046-CEB55C524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15" y="3656951"/>
            <a:ext cx="3550290" cy="1572691"/>
          </a:xfrm>
          <a:prstGeom prst="rect">
            <a:avLst/>
          </a:prstGeom>
        </p:spPr>
      </p:pic>
      <p:pic>
        <p:nvPicPr>
          <p:cNvPr id="8" name="Picture 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48D1C8BA-7AF4-8D22-C4F4-558DD1484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15" y="5280748"/>
            <a:ext cx="3550290" cy="1572691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2F826693-1F06-C224-17EF-57FD744A7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223DE84-CA1C-3284-BEAC-168875894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2006553"/>
            <a:ext cx="3550290" cy="1583795"/>
          </a:xfrm>
          <a:prstGeom prst="rect">
            <a:avLst/>
          </a:prstGeom>
        </p:spPr>
      </p:pic>
      <p:pic>
        <p:nvPicPr>
          <p:cNvPr id="10" name="Picture 9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C44CCB1-47A5-0B2E-BEA9-249DD6C0C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124" y="3638017"/>
            <a:ext cx="3556178" cy="1577907"/>
          </a:xfrm>
          <a:prstGeom prst="rect">
            <a:avLst/>
          </a:prstGeom>
        </p:spPr>
      </p:pic>
      <p:pic>
        <p:nvPicPr>
          <p:cNvPr id="18" name="Picture 1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823892A-D945-CE41-3815-1991B0682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5012" y="5271207"/>
            <a:ext cx="3550290" cy="1583795"/>
          </a:xfrm>
          <a:prstGeom prst="rect">
            <a:avLst/>
          </a:prstGeom>
        </p:spPr>
      </p:pic>
      <p:pic>
        <p:nvPicPr>
          <p:cNvPr id="22" name="Picture 21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D79B25D5-EAD5-84D6-FC29-772BE0E56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E399CB1B-5B79-2A6B-5583-1A6FD1F4A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2016232"/>
            <a:ext cx="3550291" cy="1572691"/>
          </a:xfrm>
          <a:prstGeom prst="rect">
            <a:avLst/>
          </a:prstGeom>
        </p:spPr>
      </p:pic>
      <p:pic>
        <p:nvPicPr>
          <p:cNvPr id="27" name="Picture 26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CF0C9763-626C-0C53-FEF0-410DC8692B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9364" y="3630996"/>
            <a:ext cx="3550291" cy="1584427"/>
          </a:xfrm>
          <a:prstGeom prst="rect">
            <a:avLst/>
          </a:prstGeom>
        </p:spPr>
      </p:pic>
      <p:pic>
        <p:nvPicPr>
          <p:cNvPr id="29" name="Picture 28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9ACACBBC-5180-DD61-FA8A-C7E2D966E5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9997" y="5269528"/>
            <a:ext cx="3544423" cy="157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DB137-DCCB-0034-070E-E557E2862C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6138B-F64B-EDF9-AEAB-CB43A7E45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DB0A9-CBBB-7C31-10D5-8DA6B78DE64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43DE6D-F464-C923-E017-FD1017D748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AB701F-B19B-3856-B46F-8D45D734D72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EF980E-E642-F8E2-7219-036B13F8671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7FD20B-878E-1614-2101-3ECD3875866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7E77A4-BD8F-E9F6-5F8C-AF3DBFD7325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9709DA-EA4F-1A54-CA53-06EAB27A69E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1CB21-A8F9-E4BD-C761-9D5632FA0A1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2A62F6-46CA-7FB8-446C-5855AB658B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C2DDF3-52EE-2F80-2114-5C181CE4238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43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AB41BB-09C2-39EF-DFD7-B000D0B55765}"/>
              </a:ext>
            </a:extLst>
          </p:cNvPr>
          <p:cNvSpPr txBox="1"/>
          <p:nvPr/>
        </p:nvSpPr>
        <p:spPr>
          <a:xfrm>
            <a:off x="0" y="-2604"/>
            <a:ext cx="1283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2b</a:t>
            </a:r>
          </a:p>
          <a:p>
            <a:r>
              <a:rPr lang="en-US" b="1" dirty="0"/>
              <a:t>Figure S11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997189-5FE3-8277-2825-62B9BED17894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6AFA6-ED7B-EADA-9CCC-51AB96EF061C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F07C8-F8CA-6700-E606-2F25CFEBDA7C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1139043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3E4F9B-3F9C-E8AB-095D-5C4F38417665}"/>
              </a:ext>
            </a:extLst>
          </p:cNvPr>
          <p:cNvSpPr txBox="1"/>
          <p:nvPr/>
        </p:nvSpPr>
        <p:spPr>
          <a:xfrm>
            <a:off x="4833236" y="0"/>
            <a:ext cx="2189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D5062-D826-23BB-365B-2D52430A4116}"/>
              </a:ext>
            </a:extLst>
          </p:cNvPr>
          <p:cNvSpPr txBox="1"/>
          <p:nvPr/>
        </p:nvSpPr>
        <p:spPr>
          <a:xfrm>
            <a:off x="3230795" y="556696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23D36F-44DC-EEDE-A38B-FF05B7082711}"/>
              </a:ext>
            </a:extLst>
          </p:cNvPr>
          <p:cNvSpPr txBox="1"/>
          <p:nvPr/>
        </p:nvSpPr>
        <p:spPr>
          <a:xfrm>
            <a:off x="9240871" y="556696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2C76CE2-6380-1F3D-0751-B894D8A68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2" y="1662544"/>
            <a:ext cx="5915902" cy="3958988"/>
          </a:xfrm>
          <a:prstGeom prst="rect">
            <a:avLst/>
          </a:prstGeom>
        </p:spPr>
      </p:pic>
      <p:pic>
        <p:nvPicPr>
          <p:cNvPr id="7" name="Picture 6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B90253EE-64DF-0B76-390A-FC1093525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61" y="1733550"/>
            <a:ext cx="5486400" cy="38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D61AA2-2024-8A6F-972F-566BE1CADAAD}"/>
              </a:ext>
            </a:extLst>
          </p:cNvPr>
          <p:cNvSpPr txBox="1"/>
          <p:nvPr/>
        </p:nvSpPr>
        <p:spPr>
          <a:xfrm>
            <a:off x="4932218" y="0"/>
            <a:ext cx="232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S13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64264A4-C00F-69BC-CB0C-F1BB470A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22" y="1648691"/>
            <a:ext cx="5417161" cy="39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1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76943" y="4633146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46622" y="460018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>
            <a:off x="4682836" y="0"/>
            <a:ext cx="196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S14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11A650-911A-CDE1-6E1E-828E6F54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4" y="1886556"/>
            <a:ext cx="10935381" cy="27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49136ED-75FC-0375-5E69-347FB5B2D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6915" y="3034109"/>
            <a:ext cx="5622935" cy="2769286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3F82D7F-D6C8-8A67-AB49-4E44C64A5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840" y="3038840"/>
            <a:ext cx="5550932" cy="274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285403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18913" y="282107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583276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8118913" y="583800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5E1EA3F-A1F8-F710-0AAB-731217CC4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415" y="0"/>
            <a:ext cx="11037331" cy="2798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 rot="5400000">
            <a:off x="10728046" y="2883350"/>
            <a:ext cx="197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S15</a:t>
            </a:r>
          </a:p>
        </p:txBody>
      </p:sp>
    </p:spTree>
    <p:extLst>
      <p:ext uri="{BB962C8B-B14F-4D97-AF65-F5344CB8AC3E}">
        <p14:creationId xmlns:p14="http://schemas.microsoft.com/office/powerpoint/2010/main" val="2713357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640626" y="2552165"/>
            <a:ext cx="214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3194694" y="3028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390891" y="302889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319469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8390891" y="645789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98B7096-A158-8AF0-518D-2983B24C8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60" y="3429000"/>
            <a:ext cx="9675866" cy="30936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70AAF789-2FA6-15CB-0627-67F4880FE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0" y="41564"/>
            <a:ext cx="10416297" cy="30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521524" y="307570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5805201" y="307398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095865" y="307398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523852" y="645655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5800731" y="6457890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120551" y="6456553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5" name="Picture 4" descr="A graph of a person's plot&#10;&#10;Description automatically generated with medium confidence">
            <a:extLst>
              <a:ext uri="{FF2B5EF4-FFF2-40B4-BE49-F238E27FC236}">
                <a16:creationId xmlns:a16="http://schemas.microsoft.com/office/drawing/2014/main" id="{CEEEA1B8-8259-79EB-8472-A6EAD5DF9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6" y="83049"/>
            <a:ext cx="10433030" cy="308157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826DFEA1-E59C-573A-DBAC-04EB00D2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36" y="3449795"/>
            <a:ext cx="9677390" cy="30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2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88289" y="3060134"/>
            <a:ext cx="211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A38DF-A799-EB20-1BA9-47BA997151F1}"/>
              </a:ext>
            </a:extLst>
          </p:cNvPr>
          <p:cNvSpPr txBox="1"/>
          <p:nvPr/>
        </p:nvSpPr>
        <p:spPr>
          <a:xfrm>
            <a:off x="3858848" y="651228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A5011-244E-5268-94CB-0E3F2A086E9E}"/>
              </a:ext>
            </a:extLst>
          </p:cNvPr>
          <p:cNvSpPr txBox="1"/>
          <p:nvPr/>
        </p:nvSpPr>
        <p:spPr>
          <a:xfrm>
            <a:off x="8232073" y="651228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72FCD2-8924-F56B-645B-F839A3957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360" y="20411"/>
            <a:ext cx="6227340" cy="306338"/>
          </a:xfrm>
          <a:prstGeom prst="rect">
            <a:avLst/>
          </a:prstGeom>
        </p:spPr>
      </p:pic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2ACAFAA-2E10-89C9-F8E6-A39EA09D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/>
          <a:stretch/>
        </p:blipFill>
        <p:spPr>
          <a:xfrm>
            <a:off x="1986846" y="347125"/>
            <a:ext cx="8218307" cy="3023971"/>
          </a:xfrm>
          <a:prstGeom prst="rect">
            <a:avLst/>
          </a:prstGeom>
        </p:spPr>
      </p:pic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AAFFD23-F3D0-9D89-B017-43B30AA5D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46" y="3606451"/>
            <a:ext cx="8218307" cy="3019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28AEE2-9260-DB1E-74BB-C13D84F86F39}"/>
              </a:ext>
            </a:extLst>
          </p:cNvPr>
          <p:cNvSpPr txBox="1"/>
          <p:nvPr/>
        </p:nvSpPr>
        <p:spPr>
          <a:xfrm>
            <a:off x="3858848" y="328685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8EF8D-1B80-8587-80D8-5641EBB6CB27}"/>
              </a:ext>
            </a:extLst>
          </p:cNvPr>
          <p:cNvSpPr txBox="1"/>
          <p:nvPr/>
        </p:nvSpPr>
        <p:spPr>
          <a:xfrm>
            <a:off x="8232073" y="328685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26313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872496" y="3088861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6013022" y="308886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141869" y="309053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890956" y="612189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6008869" y="612189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166555" y="6121894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1A88AA52-6757-8ED1-FA5D-C8C3EBDDF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"/>
          <a:stretch/>
        </p:blipFill>
        <p:spPr>
          <a:xfrm>
            <a:off x="1648691" y="409706"/>
            <a:ext cx="8936332" cy="2775695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6D20F3BC-22C3-FB5A-4D8E-52641663F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"/>
          <a:stretch/>
        </p:blipFill>
        <p:spPr>
          <a:xfrm>
            <a:off x="1648690" y="3416137"/>
            <a:ext cx="8996361" cy="27756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D74EDB-D85B-5CC2-1B76-51F49776B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67" y="103368"/>
            <a:ext cx="6227340" cy="306338"/>
          </a:xfrm>
          <a:prstGeom prst="rect">
            <a:avLst/>
          </a:prstGeom>
        </p:spPr>
      </p:pic>
      <p:pic>
        <p:nvPicPr>
          <p:cNvPr id="10" name="Picture 9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591E51B-5AF3-0EB7-9C5F-B894B30E4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r="98087"/>
          <a:stretch/>
        </p:blipFill>
        <p:spPr>
          <a:xfrm>
            <a:off x="1434812" y="285567"/>
            <a:ext cx="157212" cy="3023971"/>
          </a:xfrm>
          <a:prstGeom prst="rect">
            <a:avLst/>
          </a:prstGeom>
        </p:spPr>
      </p:pic>
      <p:pic>
        <p:nvPicPr>
          <p:cNvPr id="2" name="Picture 1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7542170-1950-EEB3-5AA5-01FAC46DD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r="98087"/>
          <a:stretch/>
        </p:blipFill>
        <p:spPr>
          <a:xfrm>
            <a:off x="1434812" y="3291998"/>
            <a:ext cx="157212" cy="302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5968-3EFC-C837-FBD7-F58FAEA76251}"/>
              </a:ext>
            </a:extLst>
          </p:cNvPr>
          <p:cNvSpPr txBox="1"/>
          <p:nvPr/>
        </p:nvSpPr>
        <p:spPr>
          <a:xfrm>
            <a:off x="4357619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C3B1-7B50-1A50-66DD-CE47C5E58EAF}"/>
              </a:ext>
            </a:extLst>
          </p:cNvPr>
          <p:cNvSpPr txBox="1"/>
          <p:nvPr/>
        </p:nvSpPr>
        <p:spPr>
          <a:xfrm>
            <a:off x="7976749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8693F4D-37E6-CA4B-3A4D-D031CA51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9" y="443353"/>
            <a:ext cx="3661624" cy="2947074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B98CF37B-7A20-F090-AB56-F44C628D7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02" y="457208"/>
            <a:ext cx="3529410" cy="2932724"/>
          </a:xfrm>
          <a:prstGeom prst="rect">
            <a:avLst/>
          </a:prstGeom>
        </p:spPr>
      </p:pic>
      <p:pic>
        <p:nvPicPr>
          <p:cNvPr id="16" name="Picture 15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C03AE71C-DF88-8F1C-17E1-4B8653BF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9" y="3560626"/>
            <a:ext cx="3652100" cy="2927094"/>
          </a:xfrm>
          <a:prstGeom prst="rect">
            <a:avLst/>
          </a:prstGeom>
        </p:spPr>
      </p:pic>
      <p:pic>
        <p:nvPicPr>
          <p:cNvPr id="21" name="Picture 20" descr="A graph of a number of days&#10;&#10;Description automatically generated">
            <a:extLst>
              <a:ext uri="{FF2B5EF4-FFF2-40B4-BE49-F238E27FC236}">
                <a16:creationId xmlns:a16="http://schemas.microsoft.com/office/drawing/2014/main" id="{75C33EB9-0ACE-0DFF-893F-4F9393B0E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02" y="3541923"/>
            <a:ext cx="3529410" cy="29445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5886F6-FEAE-28E3-AB3C-AC0BE1455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35" y="74877"/>
            <a:ext cx="4814530" cy="307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4357619" y="320123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7976749" y="320123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6048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749B-28BC-61B5-4137-1DF437FEA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1B77F2-D9D0-2DF1-7C6D-0E09299DDD85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8AFC5-AAA5-7875-EE3F-86F11260145F}"/>
              </a:ext>
            </a:extLst>
          </p:cNvPr>
          <p:cNvSpPr txBox="1"/>
          <p:nvPr/>
        </p:nvSpPr>
        <p:spPr>
          <a:xfrm>
            <a:off x="4357619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A7CAB-CB9A-663F-B5E5-92ED79D7179F}"/>
              </a:ext>
            </a:extLst>
          </p:cNvPr>
          <p:cNvSpPr txBox="1"/>
          <p:nvPr/>
        </p:nvSpPr>
        <p:spPr>
          <a:xfrm>
            <a:off x="7976749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04442D-080E-B7E0-B3DB-83C71B3E2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35" y="74877"/>
            <a:ext cx="4814530" cy="307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EC87C8-E6D8-D972-CA31-1FAE1F85E93C}"/>
              </a:ext>
            </a:extLst>
          </p:cNvPr>
          <p:cNvSpPr txBox="1"/>
          <p:nvPr/>
        </p:nvSpPr>
        <p:spPr>
          <a:xfrm>
            <a:off x="4357619" y="320123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763970-D4C3-854A-4964-F25BDC908F87}"/>
              </a:ext>
            </a:extLst>
          </p:cNvPr>
          <p:cNvSpPr txBox="1"/>
          <p:nvPr/>
        </p:nvSpPr>
        <p:spPr>
          <a:xfrm>
            <a:off x="7976749" y="320123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94411CB4-1FCC-D2AA-3E53-BD4A9F492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9" y="457209"/>
            <a:ext cx="3661624" cy="2789808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EE9622C7-CBF4-4446-EA17-F1384954C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89" y="471976"/>
            <a:ext cx="3529410" cy="2775041"/>
          </a:xfrm>
          <a:prstGeom prst="rect">
            <a:avLst/>
          </a:prstGeom>
        </p:spPr>
      </p:pic>
      <p:pic>
        <p:nvPicPr>
          <p:cNvPr id="15" name="Picture 14" descr="A graph of a number of days&#10;&#10;Description automatically generated with medium confidence">
            <a:extLst>
              <a:ext uri="{FF2B5EF4-FFF2-40B4-BE49-F238E27FC236}">
                <a16:creationId xmlns:a16="http://schemas.microsoft.com/office/drawing/2014/main" id="{8689A246-E32B-F4E6-FE05-C08300C4D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9" y="3563588"/>
            <a:ext cx="3652100" cy="2922851"/>
          </a:xfrm>
          <a:prstGeom prst="rect">
            <a:avLst/>
          </a:prstGeom>
        </p:spPr>
      </p:pic>
      <p:pic>
        <p:nvPicPr>
          <p:cNvPr id="18" name="Picture 17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E5160B40-1C88-B900-B329-8D92C5901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553" y="3563589"/>
            <a:ext cx="3529410" cy="29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97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S3</a:t>
            </a:r>
          </a:p>
        </p:txBody>
      </p:sp>
      <p:pic>
        <p:nvPicPr>
          <p:cNvPr id="16" name="Picture 15" descr="A graph of 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CD96542-0205-9B30-B57B-33A2E506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2" y="322252"/>
            <a:ext cx="8432620" cy="29749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01E8F-126A-5F01-C04F-81B6016FB8E2}"/>
              </a:ext>
            </a:extLst>
          </p:cNvPr>
          <p:cNvGrpSpPr/>
          <p:nvPr/>
        </p:nvGrpSpPr>
        <p:grpSpPr>
          <a:xfrm>
            <a:off x="935184" y="138551"/>
            <a:ext cx="8467254" cy="201385"/>
            <a:chOff x="935184" y="1"/>
            <a:chExt cx="8467254" cy="201385"/>
          </a:xfrm>
        </p:grpSpPr>
        <p:pic>
          <p:nvPicPr>
            <p:cNvPr id="13" name="Picture 12" descr="A graph of a graph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59D24DD3-2A74-12C1-E30D-4C6B3B51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662"/>
            <a:stretch/>
          </p:blipFill>
          <p:spPr>
            <a:xfrm>
              <a:off x="935184" y="1"/>
              <a:ext cx="8467254" cy="2013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5BC2AF-093B-75D9-B696-C5A1E5A4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4" t="23957" r="10238" b="36702"/>
            <a:stretch/>
          </p:blipFill>
          <p:spPr>
            <a:xfrm>
              <a:off x="7510070" y="44450"/>
              <a:ext cx="309956" cy="948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F85F780-F2BF-4B41-F3DB-E7343D171D41}"/>
              </a:ext>
            </a:extLst>
          </p:cNvPr>
          <p:cNvSpPr txBox="1"/>
          <p:nvPr/>
        </p:nvSpPr>
        <p:spPr>
          <a:xfrm>
            <a:off x="2747326" y="317696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248A4-B454-FB8F-12F0-7D476145594E}"/>
              </a:ext>
            </a:extLst>
          </p:cNvPr>
          <p:cNvSpPr txBox="1"/>
          <p:nvPr/>
        </p:nvSpPr>
        <p:spPr>
          <a:xfrm>
            <a:off x="7080330" y="3176965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5CEA3-3A6F-EF55-22BB-47A588BA601D}"/>
              </a:ext>
            </a:extLst>
          </p:cNvPr>
          <p:cNvSpPr txBox="1"/>
          <p:nvPr/>
        </p:nvSpPr>
        <p:spPr>
          <a:xfrm>
            <a:off x="2747326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0D750-B918-B130-0FD7-5B8F0F6682ED}"/>
              </a:ext>
            </a:extLst>
          </p:cNvPr>
          <p:cNvSpPr txBox="1"/>
          <p:nvPr/>
        </p:nvSpPr>
        <p:spPr>
          <a:xfrm>
            <a:off x="7080330" y="6457889"/>
            <a:ext cx="41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5" name="Picture 2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1AA0692-CE31-B184-6D12-87295CF8F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" y="3530645"/>
            <a:ext cx="8432620" cy="302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S4</a:t>
            </a:r>
          </a:p>
        </p:txBody>
      </p:sp>
      <p:pic>
        <p:nvPicPr>
          <p:cNvPr id="21" name="Picture 2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C0F6598-E5B6-504F-FF15-FD39AE7F3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40" y="266831"/>
            <a:ext cx="8432620" cy="29702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7EB4BA-17C5-D9F9-3B82-F76FC9803F99}"/>
              </a:ext>
            </a:extLst>
          </p:cNvPr>
          <p:cNvGrpSpPr/>
          <p:nvPr/>
        </p:nvGrpSpPr>
        <p:grpSpPr>
          <a:xfrm>
            <a:off x="935184" y="83131"/>
            <a:ext cx="8467254" cy="201385"/>
            <a:chOff x="935184" y="1"/>
            <a:chExt cx="8467254" cy="201385"/>
          </a:xfrm>
        </p:grpSpPr>
        <p:pic>
          <p:nvPicPr>
            <p:cNvPr id="11" name="Picture 10" descr="A graph of a graph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28F84678-9881-A3A4-89B9-EF2C5C1A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662"/>
            <a:stretch/>
          </p:blipFill>
          <p:spPr>
            <a:xfrm>
              <a:off x="935184" y="1"/>
              <a:ext cx="8467254" cy="2013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32AB19-6D44-BA7E-2AC4-343CF665E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4" t="23957" r="10238" b="36702"/>
            <a:stretch/>
          </p:blipFill>
          <p:spPr>
            <a:xfrm>
              <a:off x="7510070" y="44450"/>
              <a:ext cx="309956" cy="948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A8A618F-E5C9-37EC-8E27-F16C1F8DB1CF}"/>
              </a:ext>
            </a:extLst>
          </p:cNvPr>
          <p:cNvSpPr txBox="1"/>
          <p:nvPr/>
        </p:nvSpPr>
        <p:spPr>
          <a:xfrm>
            <a:off x="2747326" y="312154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D5743-5EC2-33C6-BA1A-9C60E0A9ED86}"/>
              </a:ext>
            </a:extLst>
          </p:cNvPr>
          <p:cNvSpPr txBox="1"/>
          <p:nvPr/>
        </p:nvSpPr>
        <p:spPr>
          <a:xfrm>
            <a:off x="7080330" y="3121545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7DF71-5E86-33C4-206B-E7E62A727A6E}"/>
              </a:ext>
            </a:extLst>
          </p:cNvPr>
          <p:cNvSpPr txBox="1"/>
          <p:nvPr/>
        </p:nvSpPr>
        <p:spPr>
          <a:xfrm>
            <a:off x="2747326" y="640247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BCD3B3-9B66-4BA4-5982-5CBD628F7F0D}"/>
              </a:ext>
            </a:extLst>
          </p:cNvPr>
          <p:cNvSpPr txBox="1"/>
          <p:nvPr/>
        </p:nvSpPr>
        <p:spPr>
          <a:xfrm>
            <a:off x="7080330" y="6402469"/>
            <a:ext cx="41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3" name="Picture 2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ECC97AE-A606-FC73-DA3F-AA728745A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40" y="3492046"/>
            <a:ext cx="8410498" cy="30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S5</a:t>
            </a:r>
          </a:p>
        </p:txBody>
      </p:sp>
      <p:pic>
        <p:nvPicPr>
          <p:cNvPr id="18" name="Picture 1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D94107A-75EB-72FE-6187-2C6ADB970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3" y="256806"/>
            <a:ext cx="8480993" cy="297025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6498A6-25D4-CBF4-DA1B-F7A0D9512AA5}"/>
              </a:ext>
            </a:extLst>
          </p:cNvPr>
          <p:cNvGrpSpPr/>
          <p:nvPr/>
        </p:nvGrpSpPr>
        <p:grpSpPr>
          <a:xfrm>
            <a:off x="935184" y="69276"/>
            <a:ext cx="8467254" cy="201385"/>
            <a:chOff x="935184" y="1"/>
            <a:chExt cx="8467254" cy="201385"/>
          </a:xfrm>
        </p:grpSpPr>
        <p:pic>
          <p:nvPicPr>
            <p:cNvPr id="11" name="Picture 10" descr="A graph of a graph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5696FA15-381A-1153-7807-7D8F2096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662"/>
            <a:stretch/>
          </p:blipFill>
          <p:spPr>
            <a:xfrm>
              <a:off x="935184" y="1"/>
              <a:ext cx="8467254" cy="2013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3598B7-3207-B094-9909-817479AB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4" t="23957" r="10238" b="36702"/>
            <a:stretch/>
          </p:blipFill>
          <p:spPr>
            <a:xfrm>
              <a:off x="7510070" y="44450"/>
              <a:ext cx="309956" cy="9480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AF3DA83-66DB-075F-9AEC-DCDAC9C156D6}"/>
              </a:ext>
            </a:extLst>
          </p:cNvPr>
          <p:cNvSpPr txBox="1"/>
          <p:nvPr/>
        </p:nvSpPr>
        <p:spPr>
          <a:xfrm>
            <a:off x="2747326" y="31076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4C730-3298-B536-2895-77BE5374BB20}"/>
              </a:ext>
            </a:extLst>
          </p:cNvPr>
          <p:cNvSpPr txBox="1"/>
          <p:nvPr/>
        </p:nvSpPr>
        <p:spPr>
          <a:xfrm>
            <a:off x="7080330" y="310769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735C8-7961-03D4-6F3C-D049EE1CCEBE}"/>
              </a:ext>
            </a:extLst>
          </p:cNvPr>
          <p:cNvSpPr txBox="1"/>
          <p:nvPr/>
        </p:nvSpPr>
        <p:spPr>
          <a:xfrm>
            <a:off x="2747326" y="6374761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7EB7A-AC57-C0BE-F864-FA93652B9308}"/>
              </a:ext>
            </a:extLst>
          </p:cNvPr>
          <p:cNvSpPr txBox="1"/>
          <p:nvPr/>
        </p:nvSpPr>
        <p:spPr>
          <a:xfrm>
            <a:off x="7080330" y="6374760"/>
            <a:ext cx="41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1" name="Picture 2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17F60CB-FC07-23A2-1089-866541E92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31" y="3470010"/>
            <a:ext cx="8484795" cy="30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747326" y="641632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7080330" y="6416324"/>
            <a:ext cx="41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D0F1ED-51AD-039A-EF00-2909698DD064}"/>
              </a:ext>
            </a:extLst>
          </p:cNvPr>
          <p:cNvGrpSpPr/>
          <p:nvPr/>
        </p:nvGrpSpPr>
        <p:grpSpPr>
          <a:xfrm>
            <a:off x="935184" y="83131"/>
            <a:ext cx="8467254" cy="3177536"/>
            <a:chOff x="935184" y="1"/>
            <a:chExt cx="8467254" cy="3177536"/>
          </a:xfrm>
        </p:grpSpPr>
        <p:pic>
          <p:nvPicPr>
            <p:cNvPr id="9" name="Picture 8" descr="A graph of a graph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C0C0713E-C933-5F61-8C0C-A4917AF1B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184" y="1"/>
              <a:ext cx="8467254" cy="31775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46CA74-AAC3-4CE9-E62F-4692EA051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4" t="23957" r="10238" b="36702"/>
            <a:stretch/>
          </p:blipFill>
          <p:spPr>
            <a:xfrm>
              <a:off x="7510070" y="44450"/>
              <a:ext cx="309956" cy="9480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747326" y="312154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7080330" y="3121545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pic>
        <p:nvPicPr>
          <p:cNvPr id="20" name="Picture 1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3478FE0-1449-58F2-A212-D11D75524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06" y="3494794"/>
            <a:ext cx="8445132" cy="30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311</Words>
  <Application>Microsoft Office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Andres Chacin Ruiz</dc:creator>
  <cp:lastModifiedBy>Eduardo Andres Chacin Ruiz</cp:lastModifiedBy>
  <cp:revision>1</cp:revision>
  <dcterms:created xsi:type="dcterms:W3CDTF">2024-03-23T17:16:05Z</dcterms:created>
  <dcterms:modified xsi:type="dcterms:W3CDTF">2024-11-11T04:17:08Z</dcterms:modified>
</cp:coreProperties>
</file>